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7" r:id="rId2"/>
    <p:sldId id="338" r:id="rId3"/>
    <p:sldId id="337" r:id="rId4"/>
    <p:sldId id="314" r:id="rId5"/>
    <p:sldId id="266" r:id="rId6"/>
    <p:sldId id="281" r:id="rId7"/>
    <p:sldId id="296" r:id="rId8"/>
    <p:sldId id="297" r:id="rId9"/>
    <p:sldId id="288" r:id="rId10"/>
    <p:sldId id="298" r:id="rId11"/>
    <p:sldId id="295" r:id="rId12"/>
    <p:sldId id="290" r:id="rId13"/>
    <p:sldId id="300" r:id="rId14"/>
    <p:sldId id="279" r:id="rId15"/>
    <p:sldId id="287" r:id="rId16"/>
    <p:sldId id="313" r:id="rId17"/>
    <p:sldId id="284" r:id="rId18"/>
    <p:sldId id="285" r:id="rId19"/>
    <p:sldId id="286" r:id="rId20"/>
    <p:sldId id="271" r:id="rId21"/>
    <p:sldId id="272" r:id="rId22"/>
    <p:sldId id="265" r:id="rId23"/>
    <p:sldId id="309" r:id="rId24"/>
    <p:sldId id="320" r:id="rId25"/>
    <p:sldId id="321" r:id="rId26"/>
    <p:sldId id="310" r:id="rId27"/>
    <p:sldId id="323" r:id="rId28"/>
    <p:sldId id="322" r:id="rId29"/>
    <p:sldId id="275" r:id="rId30"/>
    <p:sldId id="311" r:id="rId31"/>
    <p:sldId id="312" r:id="rId32"/>
    <p:sldId id="317" r:id="rId33"/>
    <p:sldId id="319" r:id="rId34"/>
    <p:sldId id="294" r:id="rId35"/>
    <p:sldId id="278" r:id="rId36"/>
    <p:sldId id="318" r:id="rId37"/>
    <p:sldId id="293" r:id="rId38"/>
    <p:sldId id="292" r:id="rId39"/>
    <p:sldId id="299" r:id="rId40"/>
    <p:sldId id="291" r:id="rId41"/>
    <p:sldId id="303" r:id="rId42"/>
    <p:sldId id="306" r:id="rId43"/>
    <p:sldId id="305" r:id="rId44"/>
    <p:sldId id="276" r:id="rId45"/>
    <p:sldId id="324" r:id="rId46"/>
    <p:sldId id="315" r:id="rId47"/>
    <p:sldId id="316" r:id="rId48"/>
    <p:sldId id="302" r:id="rId49"/>
    <p:sldId id="301" r:id="rId50"/>
    <p:sldId id="280" r:id="rId51"/>
    <p:sldId id="274" r:id="rId52"/>
    <p:sldId id="331" r:id="rId53"/>
    <p:sldId id="332" r:id="rId54"/>
    <p:sldId id="328" r:id="rId55"/>
    <p:sldId id="330" r:id="rId56"/>
    <p:sldId id="334" r:id="rId57"/>
    <p:sldId id="336" r:id="rId58"/>
    <p:sldId id="335" r:id="rId59"/>
    <p:sldId id="333" r:id="rId60"/>
    <p:sldId id="329" r:id="rId61"/>
    <p:sldId id="327" r:id="rId62"/>
    <p:sldId id="325" r:id="rId63"/>
    <p:sldId id="326" r:id="rId64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80" d="100"/>
          <a:sy n="80" d="100"/>
        </p:scale>
        <p:origin x="-1170" y="-90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06.05.2020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50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35.xml"/><Relationship Id="rId4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15.xml"/><Relationship Id="rId3" Type="http://schemas.openxmlformats.org/officeDocument/2006/relationships/slide" Target="slide26.xml"/><Relationship Id="rId7" Type="http://schemas.openxmlformats.org/officeDocument/2006/relationships/slide" Target="slide31.xml"/><Relationship Id="rId12" Type="http://schemas.openxmlformats.org/officeDocument/2006/relationships/slide" Target="slide4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43.xml"/><Relationship Id="rId5" Type="http://schemas.openxmlformats.org/officeDocument/2006/relationships/slide" Target="slide51.xml"/><Relationship Id="rId10" Type="http://schemas.openxmlformats.org/officeDocument/2006/relationships/slide" Target="slide42.xml"/><Relationship Id="rId4" Type="http://schemas.openxmlformats.org/officeDocument/2006/relationships/slide" Target="slide23.xm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1.xml"/><Relationship Id="rId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35.xml"/><Relationship Id="rId7" Type="http://schemas.openxmlformats.org/officeDocument/2006/relationships/image" Target="../media/image2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4.xml"/><Relationship Id="rId4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35.xml"/><Relationship Id="rId7" Type="http://schemas.openxmlformats.org/officeDocument/2006/relationships/image" Target="../media/image27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7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3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slide" Target="slide1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6.pn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15.xml"/><Relationship Id="rId7" Type="http://schemas.openxmlformats.org/officeDocument/2006/relationships/image" Target="../media/image4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slide" Target="slide15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8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37.xml"/><Relationship Id="rId18" Type="http://schemas.openxmlformats.org/officeDocument/2006/relationships/slide" Target="slide56.xml"/><Relationship Id="rId3" Type="http://schemas.openxmlformats.org/officeDocument/2006/relationships/slide" Target="slide15.xml"/><Relationship Id="rId21" Type="http://schemas.openxmlformats.org/officeDocument/2006/relationships/slide" Target="slide55.xml"/><Relationship Id="rId7" Type="http://schemas.openxmlformats.org/officeDocument/2006/relationships/slide" Target="slide33.xml"/><Relationship Id="rId12" Type="http://schemas.openxmlformats.org/officeDocument/2006/relationships/slide" Target="slide42.xml"/><Relationship Id="rId17" Type="http://schemas.openxmlformats.org/officeDocument/2006/relationships/slide" Target="slide54.xml"/><Relationship Id="rId2" Type="http://schemas.openxmlformats.org/officeDocument/2006/relationships/slide" Target="slide5.xml"/><Relationship Id="rId16" Type="http://schemas.openxmlformats.org/officeDocument/2006/relationships/slide" Target="slide53.xml"/><Relationship Id="rId20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43.xml"/><Relationship Id="rId5" Type="http://schemas.openxmlformats.org/officeDocument/2006/relationships/slide" Target="slide23.xml"/><Relationship Id="rId15" Type="http://schemas.openxmlformats.org/officeDocument/2006/relationships/slide" Target="slide52.xml"/><Relationship Id="rId23" Type="http://schemas.openxmlformats.org/officeDocument/2006/relationships/slide" Target="slide61.xml"/><Relationship Id="rId10" Type="http://schemas.openxmlformats.org/officeDocument/2006/relationships/slide" Target="slide40.xml"/><Relationship Id="rId19" Type="http://schemas.openxmlformats.org/officeDocument/2006/relationships/slide" Target="slide57.xml"/><Relationship Id="rId4" Type="http://schemas.openxmlformats.org/officeDocument/2006/relationships/slide" Target="slide20.xml"/><Relationship Id="rId9" Type="http://schemas.openxmlformats.org/officeDocument/2006/relationships/slide" Target="slide31.xml"/><Relationship Id="rId14" Type="http://schemas.openxmlformats.org/officeDocument/2006/relationships/slide" Target="slide51.xml"/><Relationship Id="rId22" Type="http://schemas.openxmlformats.org/officeDocument/2006/relationships/slide" Target="slide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slide" Target="slide15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" Target="slide15.xml"/><Relationship Id="rId7" Type="http://schemas.openxmlformats.org/officeDocument/2006/relationships/image" Target="../media/image6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10" Type="http://schemas.openxmlformats.org/officeDocument/2006/relationships/slide" Target="slide45.xml"/><Relationship Id="rId4" Type="http://schemas.openxmlformats.org/officeDocument/2006/relationships/image" Target="../media/image58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slide" Target="slide15.xml"/><Relationship Id="rId7" Type="http://schemas.openxmlformats.org/officeDocument/2006/relationships/image" Target="../media/image7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8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8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15.xml"/><Relationship Id="rId7" Type="http://schemas.openxmlformats.org/officeDocument/2006/relationships/image" Target="../media/image4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" Target="slide4.xml"/><Relationship Id="rId7" Type="http://schemas.openxmlformats.org/officeDocument/2006/relationships/image" Target="../media/image40.jpe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slide" Target="slide63.xml"/><Relationship Id="rId4" Type="http://schemas.openxmlformats.org/officeDocument/2006/relationships/slide" Target="slide15.xml"/><Relationship Id="rId9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4.xml"/><Relationship Id="rId7" Type="http://schemas.openxmlformats.org/officeDocument/2006/relationships/image" Target="../media/image45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slide" Target="slide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15.xml"/><Relationship Id="rId2" Type="http://schemas.openxmlformats.org/officeDocument/2006/relationships/image" Target="../media/image4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26" y="1907704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0" y="4788024"/>
            <a:ext cx="514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Generic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Ground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Force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structure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r>
              <a:rPr lang="nb-NO" sz="2800" b="1" smtClean="0">
                <a:latin typeface="Arial Black" pitchFamily="34" charset="0"/>
                <a:ea typeface="MS Mincho" pitchFamily="49" charset="-128"/>
              </a:rPr>
              <a:t>INTREP VIS-B-001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1</a:t>
            </a:fld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28610" y="7140379"/>
            <a:ext cx="457201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NOTE: </a:t>
            </a:r>
            <a:r>
              <a:rPr lang="nb-NO" sz="1200" dirty="0" smtClean="0"/>
              <a:t>This </a:t>
            </a:r>
            <a:r>
              <a:rPr lang="nb-NO" sz="1200" dirty="0" err="1" smtClean="0"/>
              <a:t>document</a:t>
            </a:r>
            <a:r>
              <a:rPr lang="nb-NO" sz="1200" dirty="0" smtClean="0"/>
              <a:t> and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 is a  </a:t>
            </a:r>
            <a:r>
              <a:rPr lang="nb-NO" sz="1200" dirty="0" err="1" smtClean="0"/>
              <a:t>simplification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compromise</a:t>
            </a:r>
            <a:r>
              <a:rPr lang="nb-NO" sz="1200" dirty="0" smtClean="0"/>
              <a:t> </a:t>
            </a:r>
            <a:r>
              <a:rPr lang="nb-NO" sz="1200" dirty="0" err="1" smtClean="0"/>
              <a:t>between</a:t>
            </a:r>
            <a:r>
              <a:rPr lang="nb-NO" sz="1200" dirty="0" smtClean="0"/>
              <a:t> real world </a:t>
            </a:r>
            <a:r>
              <a:rPr lang="nb-NO" sz="1200" dirty="0" err="1" smtClean="0"/>
              <a:t>organization</a:t>
            </a:r>
            <a:r>
              <a:rPr lang="nb-NO" sz="1200" dirty="0" smtClean="0"/>
              <a:t>  and DCS </a:t>
            </a:r>
            <a:r>
              <a:rPr lang="nb-NO" sz="1200" dirty="0" err="1" smtClean="0"/>
              <a:t>limitation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while</a:t>
            </a:r>
            <a:r>
              <a:rPr lang="nb-NO" sz="1200" dirty="0" smtClean="0"/>
              <a:t> </a:t>
            </a:r>
            <a:r>
              <a:rPr lang="nb-NO" sz="1200" dirty="0" err="1" smtClean="0"/>
              <a:t>respecting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a hobby and not </a:t>
            </a:r>
            <a:r>
              <a:rPr lang="nb-NO" sz="1200" dirty="0" err="1" smtClean="0"/>
              <a:t>anyones</a:t>
            </a:r>
            <a:r>
              <a:rPr lang="nb-NO" sz="1200" dirty="0" smtClean="0"/>
              <a:t> </a:t>
            </a:r>
            <a:r>
              <a:rPr lang="nb-NO" sz="1200" dirty="0" err="1" smtClean="0"/>
              <a:t>job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230292">
            <a:off x="321237" y="4803492"/>
            <a:ext cx="4776484" cy="1200329"/>
          </a:xfrm>
          <a:prstGeom prst="rect">
            <a:avLst/>
          </a:prstGeom>
          <a:solidFill>
            <a:schemeClr val="bg1">
              <a:alpha val="65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DRAFT 0.5 -  NOT PUBLISHED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Logistic</a:t>
            </a:r>
            <a:r>
              <a:rPr lang="nb-NO" sz="900" dirty="0" smtClean="0"/>
              <a:t> 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BN</a:t>
            </a:r>
          </a:p>
        </p:txBody>
      </p:sp>
      <p:cxnSp>
        <p:nvCxnSpPr>
          <p:cNvPr id="59" name="Rett linje 58"/>
          <p:cNvCxnSpPr/>
          <p:nvPr/>
        </p:nvCxnSpPr>
        <p:spPr>
          <a:xfrm flipV="1">
            <a:off x="1533676" y="4572000"/>
            <a:ext cx="3090575" cy="2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Motorized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Airborne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6948264"/>
            <a:ext cx="514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This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</a:t>
            </a:r>
            <a:r>
              <a:rPr lang="nb-NO" sz="1200" dirty="0" err="1" smtClean="0"/>
              <a:t>focuses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a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is </a:t>
            </a:r>
            <a:r>
              <a:rPr lang="nb-NO" sz="1200" dirty="0" err="1" smtClean="0"/>
              <a:t>composed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in turn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each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As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show,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divison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regiment, a </a:t>
            </a:r>
            <a:r>
              <a:rPr lang="nb-NO" sz="1200" dirty="0" err="1" smtClean="0"/>
              <a:t>logistic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brigades.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down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 </a:t>
            </a:r>
            <a:r>
              <a:rPr lang="nb-NO" sz="1200" dirty="0" err="1" smtClean="0"/>
              <a:t>level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 have a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three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BN=Battalion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Explanation: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31590" y="2886340"/>
            <a:ext cx="228600" cy="1908313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208722 w 363353"/>
              <a:gd name="connsiteY25" fmla="*/ 1916195 h 7200800"/>
              <a:gd name="connsiteX26" fmla="*/ 228600 w 363353"/>
              <a:gd name="connsiteY26" fmla="*/ 1955951 h 7200800"/>
              <a:gd name="connsiteX27" fmla="*/ 248478 w 363353"/>
              <a:gd name="connsiteY27" fmla="*/ 2045403 h 7200800"/>
              <a:gd name="connsiteX28" fmla="*/ 268357 w 363353"/>
              <a:gd name="connsiteY28" fmla="*/ 2105038 h 7200800"/>
              <a:gd name="connsiteX29" fmla="*/ 258417 w 363353"/>
              <a:gd name="connsiteY29" fmla="*/ 2293882 h 7200800"/>
              <a:gd name="connsiteX30" fmla="*/ 228600 w 363353"/>
              <a:gd name="connsiteY30" fmla="*/ 2393273 h 7200800"/>
              <a:gd name="connsiteX31" fmla="*/ 198783 w 363353"/>
              <a:gd name="connsiteY31" fmla="*/ 2442969 h 7200800"/>
              <a:gd name="connsiteX32" fmla="*/ 159026 w 363353"/>
              <a:gd name="connsiteY32" fmla="*/ 2502603 h 7200800"/>
              <a:gd name="connsiteX33" fmla="*/ 149087 w 363353"/>
              <a:gd name="connsiteY33" fmla="*/ 2532421 h 7200800"/>
              <a:gd name="connsiteX34" fmla="*/ 119270 w 363353"/>
              <a:gd name="connsiteY34" fmla="*/ 2562238 h 7200800"/>
              <a:gd name="connsiteX35" fmla="*/ 109330 w 363353"/>
              <a:gd name="connsiteY35" fmla="*/ 2611934 h 7200800"/>
              <a:gd name="connsiteX36" fmla="*/ 79513 w 363353"/>
              <a:gd name="connsiteY36" fmla="*/ 2671569 h 7200800"/>
              <a:gd name="connsiteX37" fmla="*/ 69574 w 363353"/>
              <a:gd name="connsiteY37" fmla="*/ 2741143 h 7200800"/>
              <a:gd name="connsiteX38" fmla="*/ 49696 w 363353"/>
              <a:gd name="connsiteY38" fmla="*/ 2800777 h 7200800"/>
              <a:gd name="connsiteX39" fmla="*/ 39757 w 363353"/>
              <a:gd name="connsiteY39" fmla="*/ 2900169 h 7200800"/>
              <a:gd name="connsiteX40" fmla="*/ 49696 w 363353"/>
              <a:gd name="connsiteY40" fmla="*/ 3466699 h 7200800"/>
              <a:gd name="connsiteX41" fmla="*/ 59635 w 363353"/>
              <a:gd name="connsiteY41" fmla="*/ 3526334 h 7200800"/>
              <a:gd name="connsiteX42" fmla="*/ 69574 w 363353"/>
              <a:gd name="connsiteY42" fmla="*/ 3625725 h 7200800"/>
              <a:gd name="connsiteX43" fmla="*/ 144017 w 363353"/>
              <a:gd name="connsiteY43" fmla="*/ 3960440 h 7200800"/>
              <a:gd name="connsiteX44" fmla="*/ 144016 w 363353"/>
              <a:gd name="connsiteY44" fmla="*/ 4824536 h 7200800"/>
              <a:gd name="connsiteX45" fmla="*/ 360040 w 363353"/>
              <a:gd name="connsiteY45" fmla="*/ 5328592 h 7200800"/>
              <a:gd name="connsiteX46" fmla="*/ 288032 w 363353"/>
              <a:gd name="connsiteY46" fmla="*/ 5760640 h 7200800"/>
              <a:gd name="connsiteX47" fmla="*/ 288032 w 363353"/>
              <a:gd name="connsiteY47" fmla="*/ 6480719 h 7200800"/>
              <a:gd name="connsiteX48" fmla="*/ 216024 w 363353"/>
              <a:gd name="connsiteY48" fmla="*/ 7200800 h 7200800"/>
              <a:gd name="connsiteX0" fmla="*/ 9939 w 363353"/>
              <a:gd name="connsiteY0" fmla="*/ 7882 h 6480719"/>
              <a:gd name="connsiteX1" fmla="*/ 99391 w 363353"/>
              <a:gd name="connsiteY1" fmla="*/ 47638 h 6480719"/>
              <a:gd name="connsiteX2" fmla="*/ 119270 w 363353"/>
              <a:gd name="connsiteY2" fmla="*/ 107273 h 6480719"/>
              <a:gd name="connsiteX3" fmla="*/ 129209 w 363353"/>
              <a:gd name="connsiteY3" fmla="*/ 137090 h 6480719"/>
              <a:gd name="connsiteX4" fmla="*/ 119270 w 363353"/>
              <a:gd name="connsiteY4" fmla="*/ 475021 h 6480719"/>
              <a:gd name="connsiteX5" fmla="*/ 109330 w 363353"/>
              <a:gd name="connsiteY5" fmla="*/ 504838 h 6480719"/>
              <a:gd name="connsiteX6" fmla="*/ 99391 w 363353"/>
              <a:gd name="connsiteY6" fmla="*/ 574412 h 6480719"/>
              <a:gd name="connsiteX7" fmla="*/ 79513 w 363353"/>
              <a:gd name="connsiteY7" fmla="*/ 673803 h 6480719"/>
              <a:gd name="connsiteX8" fmla="*/ 59635 w 363353"/>
              <a:gd name="connsiteY8" fmla="*/ 733438 h 6480719"/>
              <a:gd name="connsiteX9" fmla="*/ 39757 w 363353"/>
              <a:gd name="connsiteY9" fmla="*/ 793073 h 6480719"/>
              <a:gd name="connsiteX10" fmla="*/ 29817 w 363353"/>
              <a:gd name="connsiteY10" fmla="*/ 822890 h 6480719"/>
              <a:gd name="connsiteX11" fmla="*/ 19878 w 363353"/>
              <a:gd name="connsiteY11" fmla="*/ 952099 h 6480719"/>
              <a:gd name="connsiteX12" fmla="*/ 0 w 363353"/>
              <a:gd name="connsiteY12" fmla="*/ 1011734 h 6480719"/>
              <a:gd name="connsiteX13" fmla="*/ 9939 w 363353"/>
              <a:gd name="connsiteY13" fmla="*/ 1230395 h 6480719"/>
              <a:gd name="connsiteX14" fmla="*/ 29817 w 363353"/>
              <a:gd name="connsiteY14" fmla="*/ 1319847 h 6480719"/>
              <a:gd name="connsiteX15" fmla="*/ 49696 w 363353"/>
              <a:gd name="connsiteY15" fmla="*/ 1379482 h 6480719"/>
              <a:gd name="connsiteX16" fmla="*/ 69574 w 363353"/>
              <a:gd name="connsiteY16" fmla="*/ 1409299 h 6480719"/>
              <a:gd name="connsiteX17" fmla="*/ 89452 w 363353"/>
              <a:gd name="connsiteY17" fmla="*/ 1468934 h 6480719"/>
              <a:gd name="connsiteX18" fmla="*/ 109330 w 363353"/>
              <a:gd name="connsiteY18" fmla="*/ 1528569 h 6480719"/>
              <a:gd name="connsiteX19" fmla="*/ 119270 w 363353"/>
              <a:gd name="connsiteY19" fmla="*/ 1558386 h 6480719"/>
              <a:gd name="connsiteX20" fmla="*/ 139148 w 363353"/>
              <a:gd name="connsiteY20" fmla="*/ 1588203 h 6480719"/>
              <a:gd name="connsiteX21" fmla="*/ 149087 w 363353"/>
              <a:gd name="connsiteY21" fmla="*/ 1637899 h 6480719"/>
              <a:gd name="connsiteX22" fmla="*/ 159026 w 363353"/>
              <a:gd name="connsiteY22" fmla="*/ 1697534 h 6480719"/>
              <a:gd name="connsiteX23" fmla="*/ 168965 w 363353"/>
              <a:gd name="connsiteY23" fmla="*/ 1737290 h 6480719"/>
              <a:gd name="connsiteX24" fmla="*/ 188843 w 363353"/>
              <a:gd name="connsiteY24" fmla="*/ 1846621 h 6480719"/>
              <a:gd name="connsiteX25" fmla="*/ 208722 w 363353"/>
              <a:gd name="connsiteY25" fmla="*/ 1916195 h 6480719"/>
              <a:gd name="connsiteX26" fmla="*/ 228600 w 363353"/>
              <a:gd name="connsiteY26" fmla="*/ 1955951 h 6480719"/>
              <a:gd name="connsiteX27" fmla="*/ 248478 w 363353"/>
              <a:gd name="connsiteY27" fmla="*/ 2045403 h 6480719"/>
              <a:gd name="connsiteX28" fmla="*/ 268357 w 363353"/>
              <a:gd name="connsiteY28" fmla="*/ 2105038 h 6480719"/>
              <a:gd name="connsiteX29" fmla="*/ 258417 w 363353"/>
              <a:gd name="connsiteY29" fmla="*/ 2293882 h 6480719"/>
              <a:gd name="connsiteX30" fmla="*/ 228600 w 363353"/>
              <a:gd name="connsiteY30" fmla="*/ 2393273 h 6480719"/>
              <a:gd name="connsiteX31" fmla="*/ 198783 w 363353"/>
              <a:gd name="connsiteY31" fmla="*/ 2442969 h 6480719"/>
              <a:gd name="connsiteX32" fmla="*/ 159026 w 363353"/>
              <a:gd name="connsiteY32" fmla="*/ 2502603 h 6480719"/>
              <a:gd name="connsiteX33" fmla="*/ 149087 w 363353"/>
              <a:gd name="connsiteY33" fmla="*/ 2532421 h 6480719"/>
              <a:gd name="connsiteX34" fmla="*/ 119270 w 363353"/>
              <a:gd name="connsiteY34" fmla="*/ 2562238 h 6480719"/>
              <a:gd name="connsiteX35" fmla="*/ 109330 w 363353"/>
              <a:gd name="connsiteY35" fmla="*/ 2611934 h 6480719"/>
              <a:gd name="connsiteX36" fmla="*/ 79513 w 363353"/>
              <a:gd name="connsiteY36" fmla="*/ 2671569 h 6480719"/>
              <a:gd name="connsiteX37" fmla="*/ 69574 w 363353"/>
              <a:gd name="connsiteY37" fmla="*/ 2741143 h 6480719"/>
              <a:gd name="connsiteX38" fmla="*/ 49696 w 363353"/>
              <a:gd name="connsiteY38" fmla="*/ 2800777 h 6480719"/>
              <a:gd name="connsiteX39" fmla="*/ 39757 w 363353"/>
              <a:gd name="connsiteY39" fmla="*/ 2900169 h 6480719"/>
              <a:gd name="connsiteX40" fmla="*/ 49696 w 363353"/>
              <a:gd name="connsiteY40" fmla="*/ 3466699 h 6480719"/>
              <a:gd name="connsiteX41" fmla="*/ 59635 w 363353"/>
              <a:gd name="connsiteY41" fmla="*/ 3526334 h 6480719"/>
              <a:gd name="connsiteX42" fmla="*/ 69574 w 363353"/>
              <a:gd name="connsiteY42" fmla="*/ 3625725 h 6480719"/>
              <a:gd name="connsiteX43" fmla="*/ 144017 w 363353"/>
              <a:gd name="connsiteY43" fmla="*/ 3960440 h 6480719"/>
              <a:gd name="connsiteX44" fmla="*/ 144016 w 363353"/>
              <a:gd name="connsiteY44" fmla="*/ 4824536 h 6480719"/>
              <a:gd name="connsiteX45" fmla="*/ 360040 w 363353"/>
              <a:gd name="connsiteY45" fmla="*/ 5328592 h 6480719"/>
              <a:gd name="connsiteX46" fmla="*/ 288032 w 363353"/>
              <a:gd name="connsiteY46" fmla="*/ 5760640 h 6480719"/>
              <a:gd name="connsiteX47" fmla="*/ 288032 w 363353"/>
              <a:gd name="connsiteY47" fmla="*/ 6480719 h 6480719"/>
              <a:gd name="connsiteX0" fmla="*/ 9939 w 363353"/>
              <a:gd name="connsiteY0" fmla="*/ 7882 h 5760640"/>
              <a:gd name="connsiteX1" fmla="*/ 99391 w 363353"/>
              <a:gd name="connsiteY1" fmla="*/ 47638 h 5760640"/>
              <a:gd name="connsiteX2" fmla="*/ 119270 w 363353"/>
              <a:gd name="connsiteY2" fmla="*/ 107273 h 5760640"/>
              <a:gd name="connsiteX3" fmla="*/ 129209 w 363353"/>
              <a:gd name="connsiteY3" fmla="*/ 137090 h 5760640"/>
              <a:gd name="connsiteX4" fmla="*/ 119270 w 363353"/>
              <a:gd name="connsiteY4" fmla="*/ 475021 h 5760640"/>
              <a:gd name="connsiteX5" fmla="*/ 109330 w 363353"/>
              <a:gd name="connsiteY5" fmla="*/ 504838 h 5760640"/>
              <a:gd name="connsiteX6" fmla="*/ 99391 w 363353"/>
              <a:gd name="connsiteY6" fmla="*/ 574412 h 5760640"/>
              <a:gd name="connsiteX7" fmla="*/ 79513 w 363353"/>
              <a:gd name="connsiteY7" fmla="*/ 673803 h 5760640"/>
              <a:gd name="connsiteX8" fmla="*/ 59635 w 363353"/>
              <a:gd name="connsiteY8" fmla="*/ 733438 h 5760640"/>
              <a:gd name="connsiteX9" fmla="*/ 39757 w 363353"/>
              <a:gd name="connsiteY9" fmla="*/ 793073 h 5760640"/>
              <a:gd name="connsiteX10" fmla="*/ 29817 w 363353"/>
              <a:gd name="connsiteY10" fmla="*/ 822890 h 5760640"/>
              <a:gd name="connsiteX11" fmla="*/ 19878 w 363353"/>
              <a:gd name="connsiteY11" fmla="*/ 952099 h 5760640"/>
              <a:gd name="connsiteX12" fmla="*/ 0 w 363353"/>
              <a:gd name="connsiteY12" fmla="*/ 1011734 h 5760640"/>
              <a:gd name="connsiteX13" fmla="*/ 9939 w 363353"/>
              <a:gd name="connsiteY13" fmla="*/ 1230395 h 5760640"/>
              <a:gd name="connsiteX14" fmla="*/ 29817 w 363353"/>
              <a:gd name="connsiteY14" fmla="*/ 1319847 h 5760640"/>
              <a:gd name="connsiteX15" fmla="*/ 49696 w 363353"/>
              <a:gd name="connsiteY15" fmla="*/ 1379482 h 5760640"/>
              <a:gd name="connsiteX16" fmla="*/ 69574 w 363353"/>
              <a:gd name="connsiteY16" fmla="*/ 1409299 h 5760640"/>
              <a:gd name="connsiteX17" fmla="*/ 89452 w 363353"/>
              <a:gd name="connsiteY17" fmla="*/ 1468934 h 5760640"/>
              <a:gd name="connsiteX18" fmla="*/ 109330 w 363353"/>
              <a:gd name="connsiteY18" fmla="*/ 1528569 h 5760640"/>
              <a:gd name="connsiteX19" fmla="*/ 119270 w 363353"/>
              <a:gd name="connsiteY19" fmla="*/ 1558386 h 5760640"/>
              <a:gd name="connsiteX20" fmla="*/ 139148 w 363353"/>
              <a:gd name="connsiteY20" fmla="*/ 1588203 h 5760640"/>
              <a:gd name="connsiteX21" fmla="*/ 149087 w 363353"/>
              <a:gd name="connsiteY21" fmla="*/ 1637899 h 5760640"/>
              <a:gd name="connsiteX22" fmla="*/ 159026 w 363353"/>
              <a:gd name="connsiteY22" fmla="*/ 1697534 h 5760640"/>
              <a:gd name="connsiteX23" fmla="*/ 168965 w 363353"/>
              <a:gd name="connsiteY23" fmla="*/ 1737290 h 5760640"/>
              <a:gd name="connsiteX24" fmla="*/ 188843 w 363353"/>
              <a:gd name="connsiteY24" fmla="*/ 1846621 h 5760640"/>
              <a:gd name="connsiteX25" fmla="*/ 208722 w 363353"/>
              <a:gd name="connsiteY25" fmla="*/ 1916195 h 5760640"/>
              <a:gd name="connsiteX26" fmla="*/ 228600 w 363353"/>
              <a:gd name="connsiteY26" fmla="*/ 1955951 h 5760640"/>
              <a:gd name="connsiteX27" fmla="*/ 248478 w 363353"/>
              <a:gd name="connsiteY27" fmla="*/ 2045403 h 5760640"/>
              <a:gd name="connsiteX28" fmla="*/ 268357 w 363353"/>
              <a:gd name="connsiteY28" fmla="*/ 2105038 h 5760640"/>
              <a:gd name="connsiteX29" fmla="*/ 258417 w 363353"/>
              <a:gd name="connsiteY29" fmla="*/ 2293882 h 5760640"/>
              <a:gd name="connsiteX30" fmla="*/ 228600 w 363353"/>
              <a:gd name="connsiteY30" fmla="*/ 2393273 h 5760640"/>
              <a:gd name="connsiteX31" fmla="*/ 198783 w 363353"/>
              <a:gd name="connsiteY31" fmla="*/ 2442969 h 5760640"/>
              <a:gd name="connsiteX32" fmla="*/ 159026 w 363353"/>
              <a:gd name="connsiteY32" fmla="*/ 2502603 h 5760640"/>
              <a:gd name="connsiteX33" fmla="*/ 149087 w 363353"/>
              <a:gd name="connsiteY33" fmla="*/ 2532421 h 5760640"/>
              <a:gd name="connsiteX34" fmla="*/ 119270 w 363353"/>
              <a:gd name="connsiteY34" fmla="*/ 2562238 h 5760640"/>
              <a:gd name="connsiteX35" fmla="*/ 109330 w 363353"/>
              <a:gd name="connsiteY35" fmla="*/ 2611934 h 5760640"/>
              <a:gd name="connsiteX36" fmla="*/ 79513 w 363353"/>
              <a:gd name="connsiteY36" fmla="*/ 2671569 h 5760640"/>
              <a:gd name="connsiteX37" fmla="*/ 69574 w 363353"/>
              <a:gd name="connsiteY37" fmla="*/ 2741143 h 5760640"/>
              <a:gd name="connsiteX38" fmla="*/ 49696 w 363353"/>
              <a:gd name="connsiteY38" fmla="*/ 2800777 h 5760640"/>
              <a:gd name="connsiteX39" fmla="*/ 39757 w 363353"/>
              <a:gd name="connsiteY39" fmla="*/ 2900169 h 5760640"/>
              <a:gd name="connsiteX40" fmla="*/ 49696 w 363353"/>
              <a:gd name="connsiteY40" fmla="*/ 3466699 h 5760640"/>
              <a:gd name="connsiteX41" fmla="*/ 59635 w 363353"/>
              <a:gd name="connsiteY41" fmla="*/ 3526334 h 5760640"/>
              <a:gd name="connsiteX42" fmla="*/ 69574 w 363353"/>
              <a:gd name="connsiteY42" fmla="*/ 3625725 h 5760640"/>
              <a:gd name="connsiteX43" fmla="*/ 144017 w 363353"/>
              <a:gd name="connsiteY43" fmla="*/ 3960440 h 5760640"/>
              <a:gd name="connsiteX44" fmla="*/ 144016 w 363353"/>
              <a:gd name="connsiteY44" fmla="*/ 4824536 h 5760640"/>
              <a:gd name="connsiteX45" fmla="*/ 360040 w 363353"/>
              <a:gd name="connsiteY45" fmla="*/ 5328592 h 5760640"/>
              <a:gd name="connsiteX46" fmla="*/ 288032 w 363353"/>
              <a:gd name="connsiteY46" fmla="*/ 5760640 h 5760640"/>
              <a:gd name="connsiteX0" fmla="*/ 9939 w 360040"/>
              <a:gd name="connsiteY0" fmla="*/ 7882 h 5328592"/>
              <a:gd name="connsiteX1" fmla="*/ 99391 w 360040"/>
              <a:gd name="connsiteY1" fmla="*/ 47638 h 5328592"/>
              <a:gd name="connsiteX2" fmla="*/ 119270 w 360040"/>
              <a:gd name="connsiteY2" fmla="*/ 107273 h 5328592"/>
              <a:gd name="connsiteX3" fmla="*/ 129209 w 360040"/>
              <a:gd name="connsiteY3" fmla="*/ 137090 h 5328592"/>
              <a:gd name="connsiteX4" fmla="*/ 119270 w 360040"/>
              <a:gd name="connsiteY4" fmla="*/ 475021 h 5328592"/>
              <a:gd name="connsiteX5" fmla="*/ 109330 w 360040"/>
              <a:gd name="connsiteY5" fmla="*/ 504838 h 5328592"/>
              <a:gd name="connsiteX6" fmla="*/ 99391 w 360040"/>
              <a:gd name="connsiteY6" fmla="*/ 574412 h 5328592"/>
              <a:gd name="connsiteX7" fmla="*/ 79513 w 360040"/>
              <a:gd name="connsiteY7" fmla="*/ 673803 h 5328592"/>
              <a:gd name="connsiteX8" fmla="*/ 59635 w 360040"/>
              <a:gd name="connsiteY8" fmla="*/ 733438 h 5328592"/>
              <a:gd name="connsiteX9" fmla="*/ 39757 w 360040"/>
              <a:gd name="connsiteY9" fmla="*/ 793073 h 5328592"/>
              <a:gd name="connsiteX10" fmla="*/ 29817 w 360040"/>
              <a:gd name="connsiteY10" fmla="*/ 822890 h 5328592"/>
              <a:gd name="connsiteX11" fmla="*/ 19878 w 360040"/>
              <a:gd name="connsiteY11" fmla="*/ 952099 h 5328592"/>
              <a:gd name="connsiteX12" fmla="*/ 0 w 360040"/>
              <a:gd name="connsiteY12" fmla="*/ 1011734 h 5328592"/>
              <a:gd name="connsiteX13" fmla="*/ 9939 w 360040"/>
              <a:gd name="connsiteY13" fmla="*/ 1230395 h 5328592"/>
              <a:gd name="connsiteX14" fmla="*/ 29817 w 360040"/>
              <a:gd name="connsiteY14" fmla="*/ 1319847 h 5328592"/>
              <a:gd name="connsiteX15" fmla="*/ 49696 w 360040"/>
              <a:gd name="connsiteY15" fmla="*/ 1379482 h 5328592"/>
              <a:gd name="connsiteX16" fmla="*/ 69574 w 360040"/>
              <a:gd name="connsiteY16" fmla="*/ 1409299 h 5328592"/>
              <a:gd name="connsiteX17" fmla="*/ 89452 w 360040"/>
              <a:gd name="connsiteY17" fmla="*/ 1468934 h 5328592"/>
              <a:gd name="connsiteX18" fmla="*/ 109330 w 360040"/>
              <a:gd name="connsiteY18" fmla="*/ 1528569 h 5328592"/>
              <a:gd name="connsiteX19" fmla="*/ 119270 w 360040"/>
              <a:gd name="connsiteY19" fmla="*/ 1558386 h 5328592"/>
              <a:gd name="connsiteX20" fmla="*/ 139148 w 360040"/>
              <a:gd name="connsiteY20" fmla="*/ 1588203 h 5328592"/>
              <a:gd name="connsiteX21" fmla="*/ 149087 w 360040"/>
              <a:gd name="connsiteY21" fmla="*/ 1637899 h 5328592"/>
              <a:gd name="connsiteX22" fmla="*/ 159026 w 360040"/>
              <a:gd name="connsiteY22" fmla="*/ 1697534 h 5328592"/>
              <a:gd name="connsiteX23" fmla="*/ 168965 w 360040"/>
              <a:gd name="connsiteY23" fmla="*/ 1737290 h 5328592"/>
              <a:gd name="connsiteX24" fmla="*/ 188843 w 360040"/>
              <a:gd name="connsiteY24" fmla="*/ 1846621 h 5328592"/>
              <a:gd name="connsiteX25" fmla="*/ 208722 w 360040"/>
              <a:gd name="connsiteY25" fmla="*/ 1916195 h 5328592"/>
              <a:gd name="connsiteX26" fmla="*/ 228600 w 360040"/>
              <a:gd name="connsiteY26" fmla="*/ 1955951 h 5328592"/>
              <a:gd name="connsiteX27" fmla="*/ 248478 w 360040"/>
              <a:gd name="connsiteY27" fmla="*/ 2045403 h 5328592"/>
              <a:gd name="connsiteX28" fmla="*/ 268357 w 360040"/>
              <a:gd name="connsiteY28" fmla="*/ 2105038 h 5328592"/>
              <a:gd name="connsiteX29" fmla="*/ 258417 w 360040"/>
              <a:gd name="connsiteY29" fmla="*/ 2293882 h 5328592"/>
              <a:gd name="connsiteX30" fmla="*/ 228600 w 360040"/>
              <a:gd name="connsiteY30" fmla="*/ 2393273 h 5328592"/>
              <a:gd name="connsiteX31" fmla="*/ 198783 w 360040"/>
              <a:gd name="connsiteY31" fmla="*/ 2442969 h 5328592"/>
              <a:gd name="connsiteX32" fmla="*/ 159026 w 360040"/>
              <a:gd name="connsiteY32" fmla="*/ 2502603 h 5328592"/>
              <a:gd name="connsiteX33" fmla="*/ 149087 w 360040"/>
              <a:gd name="connsiteY33" fmla="*/ 2532421 h 5328592"/>
              <a:gd name="connsiteX34" fmla="*/ 119270 w 360040"/>
              <a:gd name="connsiteY34" fmla="*/ 2562238 h 5328592"/>
              <a:gd name="connsiteX35" fmla="*/ 109330 w 360040"/>
              <a:gd name="connsiteY35" fmla="*/ 2611934 h 5328592"/>
              <a:gd name="connsiteX36" fmla="*/ 79513 w 360040"/>
              <a:gd name="connsiteY36" fmla="*/ 2671569 h 5328592"/>
              <a:gd name="connsiteX37" fmla="*/ 69574 w 360040"/>
              <a:gd name="connsiteY37" fmla="*/ 2741143 h 5328592"/>
              <a:gd name="connsiteX38" fmla="*/ 49696 w 360040"/>
              <a:gd name="connsiteY38" fmla="*/ 2800777 h 5328592"/>
              <a:gd name="connsiteX39" fmla="*/ 39757 w 360040"/>
              <a:gd name="connsiteY39" fmla="*/ 2900169 h 5328592"/>
              <a:gd name="connsiteX40" fmla="*/ 49696 w 360040"/>
              <a:gd name="connsiteY40" fmla="*/ 3466699 h 5328592"/>
              <a:gd name="connsiteX41" fmla="*/ 59635 w 360040"/>
              <a:gd name="connsiteY41" fmla="*/ 3526334 h 5328592"/>
              <a:gd name="connsiteX42" fmla="*/ 69574 w 360040"/>
              <a:gd name="connsiteY42" fmla="*/ 3625725 h 5328592"/>
              <a:gd name="connsiteX43" fmla="*/ 144017 w 360040"/>
              <a:gd name="connsiteY43" fmla="*/ 3960440 h 5328592"/>
              <a:gd name="connsiteX44" fmla="*/ 144016 w 360040"/>
              <a:gd name="connsiteY44" fmla="*/ 4824536 h 5328592"/>
              <a:gd name="connsiteX45" fmla="*/ 360040 w 360040"/>
              <a:gd name="connsiteY45" fmla="*/ 5328592 h 5328592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29209 w 360040"/>
              <a:gd name="connsiteY2" fmla="*/ 89452 h 5280954"/>
              <a:gd name="connsiteX3" fmla="*/ 119270 w 360040"/>
              <a:gd name="connsiteY3" fmla="*/ 427383 h 5280954"/>
              <a:gd name="connsiteX4" fmla="*/ 109330 w 360040"/>
              <a:gd name="connsiteY4" fmla="*/ 457200 h 5280954"/>
              <a:gd name="connsiteX5" fmla="*/ 99391 w 360040"/>
              <a:gd name="connsiteY5" fmla="*/ 526774 h 5280954"/>
              <a:gd name="connsiteX6" fmla="*/ 79513 w 360040"/>
              <a:gd name="connsiteY6" fmla="*/ 626165 h 5280954"/>
              <a:gd name="connsiteX7" fmla="*/ 59635 w 360040"/>
              <a:gd name="connsiteY7" fmla="*/ 685800 h 5280954"/>
              <a:gd name="connsiteX8" fmla="*/ 39757 w 360040"/>
              <a:gd name="connsiteY8" fmla="*/ 745435 h 5280954"/>
              <a:gd name="connsiteX9" fmla="*/ 29817 w 360040"/>
              <a:gd name="connsiteY9" fmla="*/ 775252 h 5280954"/>
              <a:gd name="connsiteX10" fmla="*/ 19878 w 360040"/>
              <a:gd name="connsiteY10" fmla="*/ 904461 h 5280954"/>
              <a:gd name="connsiteX11" fmla="*/ 0 w 360040"/>
              <a:gd name="connsiteY11" fmla="*/ 964096 h 5280954"/>
              <a:gd name="connsiteX12" fmla="*/ 9939 w 360040"/>
              <a:gd name="connsiteY12" fmla="*/ 1182757 h 5280954"/>
              <a:gd name="connsiteX13" fmla="*/ 29817 w 360040"/>
              <a:gd name="connsiteY13" fmla="*/ 1272209 h 5280954"/>
              <a:gd name="connsiteX14" fmla="*/ 49696 w 360040"/>
              <a:gd name="connsiteY14" fmla="*/ 1331844 h 5280954"/>
              <a:gd name="connsiteX15" fmla="*/ 69574 w 360040"/>
              <a:gd name="connsiteY15" fmla="*/ 1361661 h 5280954"/>
              <a:gd name="connsiteX16" fmla="*/ 89452 w 360040"/>
              <a:gd name="connsiteY16" fmla="*/ 1421296 h 5280954"/>
              <a:gd name="connsiteX17" fmla="*/ 109330 w 360040"/>
              <a:gd name="connsiteY17" fmla="*/ 1480931 h 5280954"/>
              <a:gd name="connsiteX18" fmla="*/ 119270 w 360040"/>
              <a:gd name="connsiteY18" fmla="*/ 1510748 h 5280954"/>
              <a:gd name="connsiteX19" fmla="*/ 139148 w 360040"/>
              <a:gd name="connsiteY19" fmla="*/ 1540565 h 5280954"/>
              <a:gd name="connsiteX20" fmla="*/ 149087 w 360040"/>
              <a:gd name="connsiteY20" fmla="*/ 1590261 h 5280954"/>
              <a:gd name="connsiteX21" fmla="*/ 159026 w 360040"/>
              <a:gd name="connsiteY21" fmla="*/ 1649896 h 5280954"/>
              <a:gd name="connsiteX22" fmla="*/ 168965 w 360040"/>
              <a:gd name="connsiteY22" fmla="*/ 1689652 h 5280954"/>
              <a:gd name="connsiteX23" fmla="*/ 188843 w 360040"/>
              <a:gd name="connsiteY23" fmla="*/ 1798983 h 5280954"/>
              <a:gd name="connsiteX24" fmla="*/ 208722 w 360040"/>
              <a:gd name="connsiteY24" fmla="*/ 1868557 h 5280954"/>
              <a:gd name="connsiteX25" fmla="*/ 228600 w 360040"/>
              <a:gd name="connsiteY25" fmla="*/ 1908313 h 5280954"/>
              <a:gd name="connsiteX26" fmla="*/ 248478 w 360040"/>
              <a:gd name="connsiteY26" fmla="*/ 1997765 h 5280954"/>
              <a:gd name="connsiteX27" fmla="*/ 268357 w 360040"/>
              <a:gd name="connsiteY27" fmla="*/ 2057400 h 5280954"/>
              <a:gd name="connsiteX28" fmla="*/ 258417 w 360040"/>
              <a:gd name="connsiteY28" fmla="*/ 2246244 h 5280954"/>
              <a:gd name="connsiteX29" fmla="*/ 228600 w 360040"/>
              <a:gd name="connsiteY29" fmla="*/ 2345635 h 5280954"/>
              <a:gd name="connsiteX30" fmla="*/ 198783 w 360040"/>
              <a:gd name="connsiteY30" fmla="*/ 2395331 h 5280954"/>
              <a:gd name="connsiteX31" fmla="*/ 159026 w 360040"/>
              <a:gd name="connsiteY31" fmla="*/ 2454965 h 5280954"/>
              <a:gd name="connsiteX32" fmla="*/ 149087 w 360040"/>
              <a:gd name="connsiteY32" fmla="*/ 2484783 h 5280954"/>
              <a:gd name="connsiteX33" fmla="*/ 119270 w 360040"/>
              <a:gd name="connsiteY33" fmla="*/ 2514600 h 5280954"/>
              <a:gd name="connsiteX34" fmla="*/ 109330 w 360040"/>
              <a:gd name="connsiteY34" fmla="*/ 2564296 h 5280954"/>
              <a:gd name="connsiteX35" fmla="*/ 79513 w 360040"/>
              <a:gd name="connsiteY35" fmla="*/ 2623931 h 5280954"/>
              <a:gd name="connsiteX36" fmla="*/ 69574 w 360040"/>
              <a:gd name="connsiteY36" fmla="*/ 2693505 h 5280954"/>
              <a:gd name="connsiteX37" fmla="*/ 49696 w 360040"/>
              <a:gd name="connsiteY37" fmla="*/ 2753139 h 5280954"/>
              <a:gd name="connsiteX38" fmla="*/ 39757 w 360040"/>
              <a:gd name="connsiteY38" fmla="*/ 2852531 h 5280954"/>
              <a:gd name="connsiteX39" fmla="*/ 49696 w 360040"/>
              <a:gd name="connsiteY39" fmla="*/ 3419061 h 5280954"/>
              <a:gd name="connsiteX40" fmla="*/ 59635 w 360040"/>
              <a:gd name="connsiteY40" fmla="*/ 3478696 h 5280954"/>
              <a:gd name="connsiteX41" fmla="*/ 69574 w 360040"/>
              <a:gd name="connsiteY41" fmla="*/ 3578087 h 5280954"/>
              <a:gd name="connsiteX42" fmla="*/ 144017 w 360040"/>
              <a:gd name="connsiteY42" fmla="*/ 3912802 h 5280954"/>
              <a:gd name="connsiteX43" fmla="*/ 144016 w 360040"/>
              <a:gd name="connsiteY43" fmla="*/ 4776898 h 5280954"/>
              <a:gd name="connsiteX44" fmla="*/ 360040 w 360040"/>
              <a:gd name="connsiteY44" fmla="*/ 5280954 h 5280954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19270 w 360040"/>
              <a:gd name="connsiteY2" fmla="*/ 427383 h 5280954"/>
              <a:gd name="connsiteX3" fmla="*/ 109330 w 360040"/>
              <a:gd name="connsiteY3" fmla="*/ 457200 h 5280954"/>
              <a:gd name="connsiteX4" fmla="*/ 99391 w 360040"/>
              <a:gd name="connsiteY4" fmla="*/ 526774 h 5280954"/>
              <a:gd name="connsiteX5" fmla="*/ 79513 w 360040"/>
              <a:gd name="connsiteY5" fmla="*/ 626165 h 5280954"/>
              <a:gd name="connsiteX6" fmla="*/ 59635 w 360040"/>
              <a:gd name="connsiteY6" fmla="*/ 685800 h 5280954"/>
              <a:gd name="connsiteX7" fmla="*/ 39757 w 360040"/>
              <a:gd name="connsiteY7" fmla="*/ 745435 h 5280954"/>
              <a:gd name="connsiteX8" fmla="*/ 29817 w 360040"/>
              <a:gd name="connsiteY8" fmla="*/ 775252 h 5280954"/>
              <a:gd name="connsiteX9" fmla="*/ 19878 w 360040"/>
              <a:gd name="connsiteY9" fmla="*/ 904461 h 5280954"/>
              <a:gd name="connsiteX10" fmla="*/ 0 w 360040"/>
              <a:gd name="connsiteY10" fmla="*/ 964096 h 5280954"/>
              <a:gd name="connsiteX11" fmla="*/ 9939 w 360040"/>
              <a:gd name="connsiteY11" fmla="*/ 1182757 h 5280954"/>
              <a:gd name="connsiteX12" fmla="*/ 29817 w 360040"/>
              <a:gd name="connsiteY12" fmla="*/ 1272209 h 5280954"/>
              <a:gd name="connsiteX13" fmla="*/ 49696 w 360040"/>
              <a:gd name="connsiteY13" fmla="*/ 1331844 h 5280954"/>
              <a:gd name="connsiteX14" fmla="*/ 69574 w 360040"/>
              <a:gd name="connsiteY14" fmla="*/ 1361661 h 5280954"/>
              <a:gd name="connsiteX15" fmla="*/ 89452 w 360040"/>
              <a:gd name="connsiteY15" fmla="*/ 1421296 h 5280954"/>
              <a:gd name="connsiteX16" fmla="*/ 109330 w 360040"/>
              <a:gd name="connsiteY16" fmla="*/ 1480931 h 5280954"/>
              <a:gd name="connsiteX17" fmla="*/ 119270 w 360040"/>
              <a:gd name="connsiteY17" fmla="*/ 1510748 h 5280954"/>
              <a:gd name="connsiteX18" fmla="*/ 139148 w 360040"/>
              <a:gd name="connsiteY18" fmla="*/ 1540565 h 5280954"/>
              <a:gd name="connsiteX19" fmla="*/ 149087 w 360040"/>
              <a:gd name="connsiteY19" fmla="*/ 1590261 h 5280954"/>
              <a:gd name="connsiteX20" fmla="*/ 159026 w 360040"/>
              <a:gd name="connsiteY20" fmla="*/ 1649896 h 5280954"/>
              <a:gd name="connsiteX21" fmla="*/ 168965 w 360040"/>
              <a:gd name="connsiteY21" fmla="*/ 1689652 h 5280954"/>
              <a:gd name="connsiteX22" fmla="*/ 188843 w 360040"/>
              <a:gd name="connsiteY22" fmla="*/ 1798983 h 5280954"/>
              <a:gd name="connsiteX23" fmla="*/ 208722 w 360040"/>
              <a:gd name="connsiteY23" fmla="*/ 1868557 h 5280954"/>
              <a:gd name="connsiteX24" fmla="*/ 228600 w 360040"/>
              <a:gd name="connsiteY24" fmla="*/ 1908313 h 5280954"/>
              <a:gd name="connsiteX25" fmla="*/ 248478 w 360040"/>
              <a:gd name="connsiteY25" fmla="*/ 1997765 h 5280954"/>
              <a:gd name="connsiteX26" fmla="*/ 268357 w 360040"/>
              <a:gd name="connsiteY26" fmla="*/ 2057400 h 5280954"/>
              <a:gd name="connsiteX27" fmla="*/ 258417 w 360040"/>
              <a:gd name="connsiteY27" fmla="*/ 2246244 h 5280954"/>
              <a:gd name="connsiteX28" fmla="*/ 228600 w 360040"/>
              <a:gd name="connsiteY28" fmla="*/ 2345635 h 5280954"/>
              <a:gd name="connsiteX29" fmla="*/ 198783 w 360040"/>
              <a:gd name="connsiteY29" fmla="*/ 2395331 h 5280954"/>
              <a:gd name="connsiteX30" fmla="*/ 159026 w 360040"/>
              <a:gd name="connsiteY30" fmla="*/ 2454965 h 5280954"/>
              <a:gd name="connsiteX31" fmla="*/ 149087 w 360040"/>
              <a:gd name="connsiteY31" fmla="*/ 2484783 h 5280954"/>
              <a:gd name="connsiteX32" fmla="*/ 119270 w 360040"/>
              <a:gd name="connsiteY32" fmla="*/ 2514600 h 5280954"/>
              <a:gd name="connsiteX33" fmla="*/ 109330 w 360040"/>
              <a:gd name="connsiteY33" fmla="*/ 2564296 h 5280954"/>
              <a:gd name="connsiteX34" fmla="*/ 79513 w 360040"/>
              <a:gd name="connsiteY34" fmla="*/ 2623931 h 5280954"/>
              <a:gd name="connsiteX35" fmla="*/ 69574 w 360040"/>
              <a:gd name="connsiteY35" fmla="*/ 2693505 h 5280954"/>
              <a:gd name="connsiteX36" fmla="*/ 49696 w 360040"/>
              <a:gd name="connsiteY36" fmla="*/ 2753139 h 5280954"/>
              <a:gd name="connsiteX37" fmla="*/ 39757 w 360040"/>
              <a:gd name="connsiteY37" fmla="*/ 2852531 h 5280954"/>
              <a:gd name="connsiteX38" fmla="*/ 49696 w 360040"/>
              <a:gd name="connsiteY38" fmla="*/ 3419061 h 5280954"/>
              <a:gd name="connsiteX39" fmla="*/ 59635 w 360040"/>
              <a:gd name="connsiteY39" fmla="*/ 3478696 h 5280954"/>
              <a:gd name="connsiteX40" fmla="*/ 69574 w 360040"/>
              <a:gd name="connsiteY40" fmla="*/ 3578087 h 5280954"/>
              <a:gd name="connsiteX41" fmla="*/ 144017 w 360040"/>
              <a:gd name="connsiteY41" fmla="*/ 3912802 h 5280954"/>
              <a:gd name="connsiteX42" fmla="*/ 144016 w 360040"/>
              <a:gd name="connsiteY42" fmla="*/ 4776898 h 5280954"/>
              <a:gd name="connsiteX43" fmla="*/ 360040 w 360040"/>
              <a:gd name="connsiteY43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109330 w 360040"/>
              <a:gd name="connsiteY2" fmla="*/ 457200 h 5280954"/>
              <a:gd name="connsiteX3" fmla="*/ 99391 w 360040"/>
              <a:gd name="connsiteY3" fmla="*/ 526774 h 5280954"/>
              <a:gd name="connsiteX4" fmla="*/ 79513 w 360040"/>
              <a:gd name="connsiteY4" fmla="*/ 626165 h 5280954"/>
              <a:gd name="connsiteX5" fmla="*/ 59635 w 360040"/>
              <a:gd name="connsiteY5" fmla="*/ 685800 h 5280954"/>
              <a:gd name="connsiteX6" fmla="*/ 39757 w 360040"/>
              <a:gd name="connsiteY6" fmla="*/ 745435 h 5280954"/>
              <a:gd name="connsiteX7" fmla="*/ 29817 w 360040"/>
              <a:gd name="connsiteY7" fmla="*/ 775252 h 5280954"/>
              <a:gd name="connsiteX8" fmla="*/ 19878 w 360040"/>
              <a:gd name="connsiteY8" fmla="*/ 904461 h 5280954"/>
              <a:gd name="connsiteX9" fmla="*/ 0 w 360040"/>
              <a:gd name="connsiteY9" fmla="*/ 964096 h 5280954"/>
              <a:gd name="connsiteX10" fmla="*/ 9939 w 360040"/>
              <a:gd name="connsiteY10" fmla="*/ 1182757 h 5280954"/>
              <a:gd name="connsiteX11" fmla="*/ 29817 w 360040"/>
              <a:gd name="connsiteY11" fmla="*/ 1272209 h 5280954"/>
              <a:gd name="connsiteX12" fmla="*/ 49696 w 360040"/>
              <a:gd name="connsiteY12" fmla="*/ 1331844 h 5280954"/>
              <a:gd name="connsiteX13" fmla="*/ 69574 w 360040"/>
              <a:gd name="connsiteY13" fmla="*/ 1361661 h 5280954"/>
              <a:gd name="connsiteX14" fmla="*/ 89452 w 360040"/>
              <a:gd name="connsiteY14" fmla="*/ 1421296 h 5280954"/>
              <a:gd name="connsiteX15" fmla="*/ 109330 w 360040"/>
              <a:gd name="connsiteY15" fmla="*/ 1480931 h 5280954"/>
              <a:gd name="connsiteX16" fmla="*/ 119270 w 360040"/>
              <a:gd name="connsiteY16" fmla="*/ 1510748 h 5280954"/>
              <a:gd name="connsiteX17" fmla="*/ 139148 w 360040"/>
              <a:gd name="connsiteY17" fmla="*/ 1540565 h 5280954"/>
              <a:gd name="connsiteX18" fmla="*/ 149087 w 360040"/>
              <a:gd name="connsiteY18" fmla="*/ 1590261 h 5280954"/>
              <a:gd name="connsiteX19" fmla="*/ 159026 w 360040"/>
              <a:gd name="connsiteY19" fmla="*/ 1649896 h 5280954"/>
              <a:gd name="connsiteX20" fmla="*/ 168965 w 360040"/>
              <a:gd name="connsiteY20" fmla="*/ 1689652 h 5280954"/>
              <a:gd name="connsiteX21" fmla="*/ 188843 w 360040"/>
              <a:gd name="connsiteY21" fmla="*/ 1798983 h 5280954"/>
              <a:gd name="connsiteX22" fmla="*/ 208722 w 360040"/>
              <a:gd name="connsiteY22" fmla="*/ 1868557 h 5280954"/>
              <a:gd name="connsiteX23" fmla="*/ 228600 w 360040"/>
              <a:gd name="connsiteY23" fmla="*/ 1908313 h 5280954"/>
              <a:gd name="connsiteX24" fmla="*/ 248478 w 360040"/>
              <a:gd name="connsiteY24" fmla="*/ 1997765 h 5280954"/>
              <a:gd name="connsiteX25" fmla="*/ 268357 w 360040"/>
              <a:gd name="connsiteY25" fmla="*/ 2057400 h 5280954"/>
              <a:gd name="connsiteX26" fmla="*/ 258417 w 360040"/>
              <a:gd name="connsiteY26" fmla="*/ 2246244 h 5280954"/>
              <a:gd name="connsiteX27" fmla="*/ 228600 w 360040"/>
              <a:gd name="connsiteY27" fmla="*/ 2345635 h 5280954"/>
              <a:gd name="connsiteX28" fmla="*/ 198783 w 360040"/>
              <a:gd name="connsiteY28" fmla="*/ 2395331 h 5280954"/>
              <a:gd name="connsiteX29" fmla="*/ 159026 w 360040"/>
              <a:gd name="connsiteY29" fmla="*/ 2454965 h 5280954"/>
              <a:gd name="connsiteX30" fmla="*/ 149087 w 360040"/>
              <a:gd name="connsiteY30" fmla="*/ 2484783 h 5280954"/>
              <a:gd name="connsiteX31" fmla="*/ 119270 w 360040"/>
              <a:gd name="connsiteY31" fmla="*/ 2514600 h 5280954"/>
              <a:gd name="connsiteX32" fmla="*/ 109330 w 360040"/>
              <a:gd name="connsiteY32" fmla="*/ 2564296 h 5280954"/>
              <a:gd name="connsiteX33" fmla="*/ 79513 w 360040"/>
              <a:gd name="connsiteY33" fmla="*/ 2623931 h 5280954"/>
              <a:gd name="connsiteX34" fmla="*/ 69574 w 360040"/>
              <a:gd name="connsiteY34" fmla="*/ 2693505 h 5280954"/>
              <a:gd name="connsiteX35" fmla="*/ 49696 w 360040"/>
              <a:gd name="connsiteY35" fmla="*/ 2753139 h 5280954"/>
              <a:gd name="connsiteX36" fmla="*/ 39757 w 360040"/>
              <a:gd name="connsiteY36" fmla="*/ 2852531 h 5280954"/>
              <a:gd name="connsiteX37" fmla="*/ 49696 w 360040"/>
              <a:gd name="connsiteY37" fmla="*/ 3419061 h 5280954"/>
              <a:gd name="connsiteX38" fmla="*/ 59635 w 360040"/>
              <a:gd name="connsiteY38" fmla="*/ 3478696 h 5280954"/>
              <a:gd name="connsiteX39" fmla="*/ 69574 w 360040"/>
              <a:gd name="connsiteY39" fmla="*/ 3578087 h 5280954"/>
              <a:gd name="connsiteX40" fmla="*/ 144017 w 360040"/>
              <a:gd name="connsiteY40" fmla="*/ 3912802 h 5280954"/>
              <a:gd name="connsiteX41" fmla="*/ 144016 w 360040"/>
              <a:gd name="connsiteY41" fmla="*/ 4776898 h 5280954"/>
              <a:gd name="connsiteX42" fmla="*/ 360040 w 360040"/>
              <a:gd name="connsiteY42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99391 w 360040"/>
              <a:gd name="connsiteY2" fmla="*/ 526774 h 5280954"/>
              <a:gd name="connsiteX3" fmla="*/ 79513 w 360040"/>
              <a:gd name="connsiteY3" fmla="*/ 626165 h 5280954"/>
              <a:gd name="connsiteX4" fmla="*/ 59635 w 360040"/>
              <a:gd name="connsiteY4" fmla="*/ 685800 h 5280954"/>
              <a:gd name="connsiteX5" fmla="*/ 39757 w 360040"/>
              <a:gd name="connsiteY5" fmla="*/ 745435 h 5280954"/>
              <a:gd name="connsiteX6" fmla="*/ 29817 w 360040"/>
              <a:gd name="connsiteY6" fmla="*/ 775252 h 5280954"/>
              <a:gd name="connsiteX7" fmla="*/ 19878 w 360040"/>
              <a:gd name="connsiteY7" fmla="*/ 904461 h 5280954"/>
              <a:gd name="connsiteX8" fmla="*/ 0 w 360040"/>
              <a:gd name="connsiteY8" fmla="*/ 964096 h 5280954"/>
              <a:gd name="connsiteX9" fmla="*/ 9939 w 360040"/>
              <a:gd name="connsiteY9" fmla="*/ 1182757 h 5280954"/>
              <a:gd name="connsiteX10" fmla="*/ 29817 w 360040"/>
              <a:gd name="connsiteY10" fmla="*/ 1272209 h 5280954"/>
              <a:gd name="connsiteX11" fmla="*/ 49696 w 360040"/>
              <a:gd name="connsiteY11" fmla="*/ 1331844 h 5280954"/>
              <a:gd name="connsiteX12" fmla="*/ 69574 w 360040"/>
              <a:gd name="connsiteY12" fmla="*/ 1361661 h 5280954"/>
              <a:gd name="connsiteX13" fmla="*/ 89452 w 360040"/>
              <a:gd name="connsiteY13" fmla="*/ 1421296 h 5280954"/>
              <a:gd name="connsiteX14" fmla="*/ 109330 w 360040"/>
              <a:gd name="connsiteY14" fmla="*/ 1480931 h 5280954"/>
              <a:gd name="connsiteX15" fmla="*/ 119270 w 360040"/>
              <a:gd name="connsiteY15" fmla="*/ 1510748 h 5280954"/>
              <a:gd name="connsiteX16" fmla="*/ 139148 w 360040"/>
              <a:gd name="connsiteY16" fmla="*/ 1540565 h 5280954"/>
              <a:gd name="connsiteX17" fmla="*/ 149087 w 360040"/>
              <a:gd name="connsiteY17" fmla="*/ 1590261 h 5280954"/>
              <a:gd name="connsiteX18" fmla="*/ 159026 w 360040"/>
              <a:gd name="connsiteY18" fmla="*/ 1649896 h 5280954"/>
              <a:gd name="connsiteX19" fmla="*/ 168965 w 360040"/>
              <a:gd name="connsiteY19" fmla="*/ 1689652 h 5280954"/>
              <a:gd name="connsiteX20" fmla="*/ 188843 w 360040"/>
              <a:gd name="connsiteY20" fmla="*/ 1798983 h 5280954"/>
              <a:gd name="connsiteX21" fmla="*/ 208722 w 360040"/>
              <a:gd name="connsiteY21" fmla="*/ 1868557 h 5280954"/>
              <a:gd name="connsiteX22" fmla="*/ 228600 w 360040"/>
              <a:gd name="connsiteY22" fmla="*/ 1908313 h 5280954"/>
              <a:gd name="connsiteX23" fmla="*/ 248478 w 360040"/>
              <a:gd name="connsiteY23" fmla="*/ 1997765 h 5280954"/>
              <a:gd name="connsiteX24" fmla="*/ 268357 w 360040"/>
              <a:gd name="connsiteY24" fmla="*/ 2057400 h 5280954"/>
              <a:gd name="connsiteX25" fmla="*/ 258417 w 360040"/>
              <a:gd name="connsiteY25" fmla="*/ 2246244 h 5280954"/>
              <a:gd name="connsiteX26" fmla="*/ 228600 w 360040"/>
              <a:gd name="connsiteY26" fmla="*/ 2345635 h 5280954"/>
              <a:gd name="connsiteX27" fmla="*/ 198783 w 360040"/>
              <a:gd name="connsiteY27" fmla="*/ 2395331 h 5280954"/>
              <a:gd name="connsiteX28" fmla="*/ 159026 w 360040"/>
              <a:gd name="connsiteY28" fmla="*/ 2454965 h 5280954"/>
              <a:gd name="connsiteX29" fmla="*/ 149087 w 360040"/>
              <a:gd name="connsiteY29" fmla="*/ 2484783 h 5280954"/>
              <a:gd name="connsiteX30" fmla="*/ 119270 w 360040"/>
              <a:gd name="connsiteY30" fmla="*/ 2514600 h 5280954"/>
              <a:gd name="connsiteX31" fmla="*/ 109330 w 360040"/>
              <a:gd name="connsiteY31" fmla="*/ 2564296 h 5280954"/>
              <a:gd name="connsiteX32" fmla="*/ 79513 w 360040"/>
              <a:gd name="connsiteY32" fmla="*/ 2623931 h 5280954"/>
              <a:gd name="connsiteX33" fmla="*/ 69574 w 360040"/>
              <a:gd name="connsiteY33" fmla="*/ 2693505 h 5280954"/>
              <a:gd name="connsiteX34" fmla="*/ 49696 w 360040"/>
              <a:gd name="connsiteY34" fmla="*/ 2753139 h 5280954"/>
              <a:gd name="connsiteX35" fmla="*/ 39757 w 360040"/>
              <a:gd name="connsiteY35" fmla="*/ 2852531 h 5280954"/>
              <a:gd name="connsiteX36" fmla="*/ 49696 w 360040"/>
              <a:gd name="connsiteY36" fmla="*/ 3419061 h 5280954"/>
              <a:gd name="connsiteX37" fmla="*/ 59635 w 360040"/>
              <a:gd name="connsiteY37" fmla="*/ 3478696 h 5280954"/>
              <a:gd name="connsiteX38" fmla="*/ 69574 w 360040"/>
              <a:gd name="connsiteY38" fmla="*/ 3578087 h 5280954"/>
              <a:gd name="connsiteX39" fmla="*/ 144017 w 360040"/>
              <a:gd name="connsiteY39" fmla="*/ 3912802 h 5280954"/>
              <a:gd name="connsiteX40" fmla="*/ 144016 w 360040"/>
              <a:gd name="connsiteY40" fmla="*/ 4776898 h 5280954"/>
              <a:gd name="connsiteX41" fmla="*/ 360040 w 360040"/>
              <a:gd name="connsiteY41" fmla="*/ 5280954 h 5280954"/>
              <a:gd name="connsiteX0" fmla="*/ 99391 w 268357"/>
              <a:gd name="connsiteY0" fmla="*/ 0 h 4776898"/>
              <a:gd name="connsiteX1" fmla="*/ 119270 w 268357"/>
              <a:gd name="connsiteY1" fmla="*/ 427383 h 4776898"/>
              <a:gd name="connsiteX2" fmla="*/ 99391 w 268357"/>
              <a:gd name="connsiteY2" fmla="*/ 526774 h 4776898"/>
              <a:gd name="connsiteX3" fmla="*/ 79513 w 268357"/>
              <a:gd name="connsiteY3" fmla="*/ 626165 h 4776898"/>
              <a:gd name="connsiteX4" fmla="*/ 59635 w 268357"/>
              <a:gd name="connsiteY4" fmla="*/ 685800 h 4776898"/>
              <a:gd name="connsiteX5" fmla="*/ 39757 w 268357"/>
              <a:gd name="connsiteY5" fmla="*/ 745435 h 4776898"/>
              <a:gd name="connsiteX6" fmla="*/ 29817 w 268357"/>
              <a:gd name="connsiteY6" fmla="*/ 775252 h 4776898"/>
              <a:gd name="connsiteX7" fmla="*/ 19878 w 268357"/>
              <a:gd name="connsiteY7" fmla="*/ 904461 h 4776898"/>
              <a:gd name="connsiteX8" fmla="*/ 0 w 268357"/>
              <a:gd name="connsiteY8" fmla="*/ 964096 h 4776898"/>
              <a:gd name="connsiteX9" fmla="*/ 9939 w 268357"/>
              <a:gd name="connsiteY9" fmla="*/ 1182757 h 4776898"/>
              <a:gd name="connsiteX10" fmla="*/ 29817 w 268357"/>
              <a:gd name="connsiteY10" fmla="*/ 1272209 h 4776898"/>
              <a:gd name="connsiteX11" fmla="*/ 49696 w 268357"/>
              <a:gd name="connsiteY11" fmla="*/ 1331844 h 4776898"/>
              <a:gd name="connsiteX12" fmla="*/ 69574 w 268357"/>
              <a:gd name="connsiteY12" fmla="*/ 1361661 h 4776898"/>
              <a:gd name="connsiteX13" fmla="*/ 89452 w 268357"/>
              <a:gd name="connsiteY13" fmla="*/ 1421296 h 4776898"/>
              <a:gd name="connsiteX14" fmla="*/ 109330 w 268357"/>
              <a:gd name="connsiteY14" fmla="*/ 1480931 h 4776898"/>
              <a:gd name="connsiteX15" fmla="*/ 119270 w 268357"/>
              <a:gd name="connsiteY15" fmla="*/ 1510748 h 4776898"/>
              <a:gd name="connsiteX16" fmla="*/ 139148 w 268357"/>
              <a:gd name="connsiteY16" fmla="*/ 1540565 h 4776898"/>
              <a:gd name="connsiteX17" fmla="*/ 149087 w 268357"/>
              <a:gd name="connsiteY17" fmla="*/ 1590261 h 4776898"/>
              <a:gd name="connsiteX18" fmla="*/ 159026 w 268357"/>
              <a:gd name="connsiteY18" fmla="*/ 1649896 h 4776898"/>
              <a:gd name="connsiteX19" fmla="*/ 168965 w 268357"/>
              <a:gd name="connsiteY19" fmla="*/ 1689652 h 4776898"/>
              <a:gd name="connsiteX20" fmla="*/ 188843 w 268357"/>
              <a:gd name="connsiteY20" fmla="*/ 1798983 h 4776898"/>
              <a:gd name="connsiteX21" fmla="*/ 208722 w 268357"/>
              <a:gd name="connsiteY21" fmla="*/ 1868557 h 4776898"/>
              <a:gd name="connsiteX22" fmla="*/ 228600 w 268357"/>
              <a:gd name="connsiteY22" fmla="*/ 1908313 h 4776898"/>
              <a:gd name="connsiteX23" fmla="*/ 248478 w 268357"/>
              <a:gd name="connsiteY23" fmla="*/ 1997765 h 4776898"/>
              <a:gd name="connsiteX24" fmla="*/ 268357 w 268357"/>
              <a:gd name="connsiteY24" fmla="*/ 2057400 h 4776898"/>
              <a:gd name="connsiteX25" fmla="*/ 258417 w 268357"/>
              <a:gd name="connsiteY25" fmla="*/ 2246244 h 4776898"/>
              <a:gd name="connsiteX26" fmla="*/ 228600 w 268357"/>
              <a:gd name="connsiteY26" fmla="*/ 2345635 h 4776898"/>
              <a:gd name="connsiteX27" fmla="*/ 198783 w 268357"/>
              <a:gd name="connsiteY27" fmla="*/ 2395331 h 4776898"/>
              <a:gd name="connsiteX28" fmla="*/ 159026 w 268357"/>
              <a:gd name="connsiteY28" fmla="*/ 2454965 h 4776898"/>
              <a:gd name="connsiteX29" fmla="*/ 149087 w 268357"/>
              <a:gd name="connsiteY29" fmla="*/ 2484783 h 4776898"/>
              <a:gd name="connsiteX30" fmla="*/ 119270 w 268357"/>
              <a:gd name="connsiteY30" fmla="*/ 2514600 h 4776898"/>
              <a:gd name="connsiteX31" fmla="*/ 109330 w 268357"/>
              <a:gd name="connsiteY31" fmla="*/ 2564296 h 4776898"/>
              <a:gd name="connsiteX32" fmla="*/ 79513 w 268357"/>
              <a:gd name="connsiteY32" fmla="*/ 2623931 h 4776898"/>
              <a:gd name="connsiteX33" fmla="*/ 69574 w 268357"/>
              <a:gd name="connsiteY33" fmla="*/ 2693505 h 4776898"/>
              <a:gd name="connsiteX34" fmla="*/ 49696 w 268357"/>
              <a:gd name="connsiteY34" fmla="*/ 2753139 h 4776898"/>
              <a:gd name="connsiteX35" fmla="*/ 39757 w 268357"/>
              <a:gd name="connsiteY35" fmla="*/ 2852531 h 4776898"/>
              <a:gd name="connsiteX36" fmla="*/ 49696 w 268357"/>
              <a:gd name="connsiteY36" fmla="*/ 3419061 h 4776898"/>
              <a:gd name="connsiteX37" fmla="*/ 59635 w 268357"/>
              <a:gd name="connsiteY37" fmla="*/ 3478696 h 4776898"/>
              <a:gd name="connsiteX38" fmla="*/ 69574 w 268357"/>
              <a:gd name="connsiteY38" fmla="*/ 3578087 h 4776898"/>
              <a:gd name="connsiteX39" fmla="*/ 144017 w 268357"/>
              <a:gd name="connsiteY39" fmla="*/ 3912802 h 4776898"/>
              <a:gd name="connsiteX40" fmla="*/ 144016 w 268357"/>
              <a:gd name="connsiteY40" fmla="*/ 4776898 h 4776898"/>
              <a:gd name="connsiteX0" fmla="*/ 99391 w 268357"/>
              <a:gd name="connsiteY0" fmla="*/ 0 h 3912802"/>
              <a:gd name="connsiteX1" fmla="*/ 119270 w 268357"/>
              <a:gd name="connsiteY1" fmla="*/ 427383 h 3912802"/>
              <a:gd name="connsiteX2" fmla="*/ 99391 w 268357"/>
              <a:gd name="connsiteY2" fmla="*/ 526774 h 3912802"/>
              <a:gd name="connsiteX3" fmla="*/ 79513 w 268357"/>
              <a:gd name="connsiteY3" fmla="*/ 626165 h 3912802"/>
              <a:gd name="connsiteX4" fmla="*/ 59635 w 268357"/>
              <a:gd name="connsiteY4" fmla="*/ 685800 h 3912802"/>
              <a:gd name="connsiteX5" fmla="*/ 39757 w 268357"/>
              <a:gd name="connsiteY5" fmla="*/ 745435 h 3912802"/>
              <a:gd name="connsiteX6" fmla="*/ 29817 w 268357"/>
              <a:gd name="connsiteY6" fmla="*/ 775252 h 3912802"/>
              <a:gd name="connsiteX7" fmla="*/ 19878 w 268357"/>
              <a:gd name="connsiteY7" fmla="*/ 904461 h 3912802"/>
              <a:gd name="connsiteX8" fmla="*/ 0 w 268357"/>
              <a:gd name="connsiteY8" fmla="*/ 964096 h 3912802"/>
              <a:gd name="connsiteX9" fmla="*/ 9939 w 268357"/>
              <a:gd name="connsiteY9" fmla="*/ 1182757 h 3912802"/>
              <a:gd name="connsiteX10" fmla="*/ 29817 w 268357"/>
              <a:gd name="connsiteY10" fmla="*/ 1272209 h 3912802"/>
              <a:gd name="connsiteX11" fmla="*/ 49696 w 268357"/>
              <a:gd name="connsiteY11" fmla="*/ 1331844 h 3912802"/>
              <a:gd name="connsiteX12" fmla="*/ 69574 w 268357"/>
              <a:gd name="connsiteY12" fmla="*/ 1361661 h 3912802"/>
              <a:gd name="connsiteX13" fmla="*/ 89452 w 268357"/>
              <a:gd name="connsiteY13" fmla="*/ 1421296 h 3912802"/>
              <a:gd name="connsiteX14" fmla="*/ 109330 w 268357"/>
              <a:gd name="connsiteY14" fmla="*/ 1480931 h 3912802"/>
              <a:gd name="connsiteX15" fmla="*/ 119270 w 268357"/>
              <a:gd name="connsiteY15" fmla="*/ 1510748 h 3912802"/>
              <a:gd name="connsiteX16" fmla="*/ 139148 w 268357"/>
              <a:gd name="connsiteY16" fmla="*/ 1540565 h 3912802"/>
              <a:gd name="connsiteX17" fmla="*/ 149087 w 268357"/>
              <a:gd name="connsiteY17" fmla="*/ 1590261 h 3912802"/>
              <a:gd name="connsiteX18" fmla="*/ 159026 w 268357"/>
              <a:gd name="connsiteY18" fmla="*/ 1649896 h 3912802"/>
              <a:gd name="connsiteX19" fmla="*/ 168965 w 268357"/>
              <a:gd name="connsiteY19" fmla="*/ 1689652 h 3912802"/>
              <a:gd name="connsiteX20" fmla="*/ 188843 w 268357"/>
              <a:gd name="connsiteY20" fmla="*/ 1798983 h 3912802"/>
              <a:gd name="connsiteX21" fmla="*/ 208722 w 268357"/>
              <a:gd name="connsiteY21" fmla="*/ 1868557 h 3912802"/>
              <a:gd name="connsiteX22" fmla="*/ 228600 w 268357"/>
              <a:gd name="connsiteY22" fmla="*/ 1908313 h 3912802"/>
              <a:gd name="connsiteX23" fmla="*/ 248478 w 268357"/>
              <a:gd name="connsiteY23" fmla="*/ 1997765 h 3912802"/>
              <a:gd name="connsiteX24" fmla="*/ 268357 w 268357"/>
              <a:gd name="connsiteY24" fmla="*/ 2057400 h 3912802"/>
              <a:gd name="connsiteX25" fmla="*/ 258417 w 268357"/>
              <a:gd name="connsiteY25" fmla="*/ 2246244 h 3912802"/>
              <a:gd name="connsiteX26" fmla="*/ 228600 w 268357"/>
              <a:gd name="connsiteY26" fmla="*/ 2345635 h 3912802"/>
              <a:gd name="connsiteX27" fmla="*/ 198783 w 268357"/>
              <a:gd name="connsiteY27" fmla="*/ 2395331 h 3912802"/>
              <a:gd name="connsiteX28" fmla="*/ 159026 w 268357"/>
              <a:gd name="connsiteY28" fmla="*/ 2454965 h 3912802"/>
              <a:gd name="connsiteX29" fmla="*/ 149087 w 268357"/>
              <a:gd name="connsiteY29" fmla="*/ 2484783 h 3912802"/>
              <a:gd name="connsiteX30" fmla="*/ 119270 w 268357"/>
              <a:gd name="connsiteY30" fmla="*/ 2514600 h 3912802"/>
              <a:gd name="connsiteX31" fmla="*/ 109330 w 268357"/>
              <a:gd name="connsiteY31" fmla="*/ 2564296 h 3912802"/>
              <a:gd name="connsiteX32" fmla="*/ 79513 w 268357"/>
              <a:gd name="connsiteY32" fmla="*/ 2623931 h 3912802"/>
              <a:gd name="connsiteX33" fmla="*/ 69574 w 268357"/>
              <a:gd name="connsiteY33" fmla="*/ 2693505 h 3912802"/>
              <a:gd name="connsiteX34" fmla="*/ 49696 w 268357"/>
              <a:gd name="connsiteY34" fmla="*/ 2753139 h 3912802"/>
              <a:gd name="connsiteX35" fmla="*/ 39757 w 268357"/>
              <a:gd name="connsiteY35" fmla="*/ 2852531 h 3912802"/>
              <a:gd name="connsiteX36" fmla="*/ 49696 w 268357"/>
              <a:gd name="connsiteY36" fmla="*/ 3419061 h 3912802"/>
              <a:gd name="connsiteX37" fmla="*/ 59635 w 268357"/>
              <a:gd name="connsiteY37" fmla="*/ 3478696 h 3912802"/>
              <a:gd name="connsiteX38" fmla="*/ 69574 w 268357"/>
              <a:gd name="connsiteY38" fmla="*/ 3578087 h 3912802"/>
              <a:gd name="connsiteX39" fmla="*/ 144017 w 268357"/>
              <a:gd name="connsiteY39" fmla="*/ 3912802 h 3912802"/>
              <a:gd name="connsiteX0" fmla="*/ 99391 w 268357"/>
              <a:gd name="connsiteY0" fmla="*/ 0 h 3578087"/>
              <a:gd name="connsiteX1" fmla="*/ 119270 w 268357"/>
              <a:gd name="connsiteY1" fmla="*/ 427383 h 3578087"/>
              <a:gd name="connsiteX2" fmla="*/ 99391 w 268357"/>
              <a:gd name="connsiteY2" fmla="*/ 526774 h 3578087"/>
              <a:gd name="connsiteX3" fmla="*/ 79513 w 268357"/>
              <a:gd name="connsiteY3" fmla="*/ 626165 h 3578087"/>
              <a:gd name="connsiteX4" fmla="*/ 59635 w 268357"/>
              <a:gd name="connsiteY4" fmla="*/ 685800 h 3578087"/>
              <a:gd name="connsiteX5" fmla="*/ 39757 w 268357"/>
              <a:gd name="connsiteY5" fmla="*/ 745435 h 3578087"/>
              <a:gd name="connsiteX6" fmla="*/ 29817 w 268357"/>
              <a:gd name="connsiteY6" fmla="*/ 775252 h 3578087"/>
              <a:gd name="connsiteX7" fmla="*/ 19878 w 268357"/>
              <a:gd name="connsiteY7" fmla="*/ 904461 h 3578087"/>
              <a:gd name="connsiteX8" fmla="*/ 0 w 268357"/>
              <a:gd name="connsiteY8" fmla="*/ 964096 h 3578087"/>
              <a:gd name="connsiteX9" fmla="*/ 9939 w 268357"/>
              <a:gd name="connsiteY9" fmla="*/ 1182757 h 3578087"/>
              <a:gd name="connsiteX10" fmla="*/ 29817 w 268357"/>
              <a:gd name="connsiteY10" fmla="*/ 1272209 h 3578087"/>
              <a:gd name="connsiteX11" fmla="*/ 49696 w 268357"/>
              <a:gd name="connsiteY11" fmla="*/ 1331844 h 3578087"/>
              <a:gd name="connsiteX12" fmla="*/ 69574 w 268357"/>
              <a:gd name="connsiteY12" fmla="*/ 1361661 h 3578087"/>
              <a:gd name="connsiteX13" fmla="*/ 89452 w 268357"/>
              <a:gd name="connsiteY13" fmla="*/ 1421296 h 3578087"/>
              <a:gd name="connsiteX14" fmla="*/ 109330 w 268357"/>
              <a:gd name="connsiteY14" fmla="*/ 1480931 h 3578087"/>
              <a:gd name="connsiteX15" fmla="*/ 119270 w 268357"/>
              <a:gd name="connsiteY15" fmla="*/ 1510748 h 3578087"/>
              <a:gd name="connsiteX16" fmla="*/ 139148 w 268357"/>
              <a:gd name="connsiteY16" fmla="*/ 1540565 h 3578087"/>
              <a:gd name="connsiteX17" fmla="*/ 149087 w 268357"/>
              <a:gd name="connsiteY17" fmla="*/ 1590261 h 3578087"/>
              <a:gd name="connsiteX18" fmla="*/ 159026 w 268357"/>
              <a:gd name="connsiteY18" fmla="*/ 1649896 h 3578087"/>
              <a:gd name="connsiteX19" fmla="*/ 168965 w 268357"/>
              <a:gd name="connsiteY19" fmla="*/ 1689652 h 3578087"/>
              <a:gd name="connsiteX20" fmla="*/ 188843 w 268357"/>
              <a:gd name="connsiteY20" fmla="*/ 1798983 h 3578087"/>
              <a:gd name="connsiteX21" fmla="*/ 208722 w 268357"/>
              <a:gd name="connsiteY21" fmla="*/ 1868557 h 3578087"/>
              <a:gd name="connsiteX22" fmla="*/ 228600 w 268357"/>
              <a:gd name="connsiteY22" fmla="*/ 1908313 h 3578087"/>
              <a:gd name="connsiteX23" fmla="*/ 248478 w 268357"/>
              <a:gd name="connsiteY23" fmla="*/ 1997765 h 3578087"/>
              <a:gd name="connsiteX24" fmla="*/ 268357 w 268357"/>
              <a:gd name="connsiteY24" fmla="*/ 2057400 h 3578087"/>
              <a:gd name="connsiteX25" fmla="*/ 258417 w 268357"/>
              <a:gd name="connsiteY25" fmla="*/ 2246244 h 3578087"/>
              <a:gd name="connsiteX26" fmla="*/ 228600 w 268357"/>
              <a:gd name="connsiteY26" fmla="*/ 2345635 h 3578087"/>
              <a:gd name="connsiteX27" fmla="*/ 198783 w 268357"/>
              <a:gd name="connsiteY27" fmla="*/ 2395331 h 3578087"/>
              <a:gd name="connsiteX28" fmla="*/ 159026 w 268357"/>
              <a:gd name="connsiteY28" fmla="*/ 2454965 h 3578087"/>
              <a:gd name="connsiteX29" fmla="*/ 149087 w 268357"/>
              <a:gd name="connsiteY29" fmla="*/ 2484783 h 3578087"/>
              <a:gd name="connsiteX30" fmla="*/ 119270 w 268357"/>
              <a:gd name="connsiteY30" fmla="*/ 2514600 h 3578087"/>
              <a:gd name="connsiteX31" fmla="*/ 109330 w 268357"/>
              <a:gd name="connsiteY31" fmla="*/ 2564296 h 3578087"/>
              <a:gd name="connsiteX32" fmla="*/ 79513 w 268357"/>
              <a:gd name="connsiteY32" fmla="*/ 2623931 h 3578087"/>
              <a:gd name="connsiteX33" fmla="*/ 69574 w 268357"/>
              <a:gd name="connsiteY33" fmla="*/ 2693505 h 3578087"/>
              <a:gd name="connsiteX34" fmla="*/ 49696 w 268357"/>
              <a:gd name="connsiteY34" fmla="*/ 2753139 h 3578087"/>
              <a:gd name="connsiteX35" fmla="*/ 39757 w 268357"/>
              <a:gd name="connsiteY35" fmla="*/ 2852531 h 3578087"/>
              <a:gd name="connsiteX36" fmla="*/ 49696 w 268357"/>
              <a:gd name="connsiteY36" fmla="*/ 3419061 h 3578087"/>
              <a:gd name="connsiteX37" fmla="*/ 59635 w 268357"/>
              <a:gd name="connsiteY37" fmla="*/ 3478696 h 3578087"/>
              <a:gd name="connsiteX38" fmla="*/ 69574 w 268357"/>
              <a:gd name="connsiteY38" fmla="*/ 3578087 h 3578087"/>
              <a:gd name="connsiteX0" fmla="*/ 99391 w 268357"/>
              <a:gd name="connsiteY0" fmla="*/ 0 h 3478696"/>
              <a:gd name="connsiteX1" fmla="*/ 119270 w 268357"/>
              <a:gd name="connsiteY1" fmla="*/ 427383 h 3478696"/>
              <a:gd name="connsiteX2" fmla="*/ 99391 w 268357"/>
              <a:gd name="connsiteY2" fmla="*/ 526774 h 3478696"/>
              <a:gd name="connsiteX3" fmla="*/ 79513 w 268357"/>
              <a:gd name="connsiteY3" fmla="*/ 626165 h 3478696"/>
              <a:gd name="connsiteX4" fmla="*/ 59635 w 268357"/>
              <a:gd name="connsiteY4" fmla="*/ 685800 h 3478696"/>
              <a:gd name="connsiteX5" fmla="*/ 39757 w 268357"/>
              <a:gd name="connsiteY5" fmla="*/ 745435 h 3478696"/>
              <a:gd name="connsiteX6" fmla="*/ 29817 w 268357"/>
              <a:gd name="connsiteY6" fmla="*/ 775252 h 3478696"/>
              <a:gd name="connsiteX7" fmla="*/ 19878 w 268357"/>
              <a:gd name="connsiteY7" fmla="*/ 904461 h 3478696"/>
              <a:gd name="connsiteX8" fmla="*/ 0 w 268357"/>
              <a:gd name="connsiteY8" fmla="*/ 964096 h 3478696"/>
              <a:gd name="connsiteX9" fmla="*/ 9939 w 268357"/>
              <a:gd name="connsiteY9" fmla="*/ 1182757 h 3478696"/>
              <a:gd name="connsiteX10" fmla="*/ 29817 w 268357"/>
              <a:gd name="connsiteY10" fmla="*/ 1272209 h 3478696"/>
              <a:gd name="connsiteX11" fmla="*/ 49696 w 268357"/>
              <a:gd name="connsiteY11" fmla="*/ 1331844 h 3478696"/>
              <a:gd name="connsiteX12" fmla="*/ 69574 w 268357"/>
              <a:gd name="connsiteY12" fmla="*/ 1361661 h 3478696"/>
              <a:gd name="connsiteX13" fmla="*/ 89452 w 268357"/>
              <a:gd name="connsiteY13" fmla="*/ 1421296 h 3478696"/>
              <a:gd name="connsiteX14" fmla="*/ 109330 w 268357"/>
              <a:gd name="connsiteY14" fmla="*/ 1480931 h 3478696"/>
              <a:gd name="connsiteX15" fmla="*/ 119270 w 268357"/>
              <a:gd name="connsiteY15" fmla="*/ 1510748 h 3478696"/>
              <a:gd name="connsiteX16" fmla="*/ 139148 w 268357"/>
              <a:gd name="connsiteY16" fmla="*/ 1540565 h 3478696"/>
              <a:gd name="connsiteX17" fmla="*/ 149087 w 268357"/>
              <a:gd name="connsiteY17" fmla="*/ 1590261 h 3478696"/>
              <a:gd name="connsiteX18" fmla="*/ 159026 w 268357"/>
              <a:gd name="connsiteY18" fmla="*/ 1649896 h 3478696"/>
              <a:gd name="connsiteX19" fmla="*/ 168965 w 268357"/>
              <a:gd name="connsiteY19" fmla="*/ 1689652 h 3478696"/>
              <a:gd name="connsiteX20" fmla="*/ 188843 w 268357"/>
              <a:gd name="connsiteY20" fmla="*/ 1798983 h 3478696"/>
              <a:gd name="connsiteX21" fmla="*/ 208722 w 268357"/>
              <a:gd name="connsiteY21" fmla="*/ 1868557 h 3478696"/>
              <a:gd name="connsiteX22" fmla="*/ 228600 w 268357"/>
              <a:gd name="connsiteY22" fmla="*/ 1908313 h 3478696"/>
              <a:gd name="connsiteX23" fmla="*/ 248478 w 268357"/>
              <a:gd name="connsiteY23" fmla="*/ 1997765 h 3478696"/>
              <a:gd name="connsiteX24" fmla="*/ 268357 w 268357"/>
              <a:gd name="connsiteY24" fmla="*/ 2057400 h 3478696"/>
              <a:gd name="connsiteX25" fmla="*/ 258417 w 268357"/>
              <a:gd name="connsiteY25" fmla="*/ 2246244 h 3478696"/>
              <a:gd name="connsiteX26" fmla="*/ 228600 w 268357"/>
              <a:gd name="connsiteY26" fmla="*/ 2345635 h 3478696"/>
              <a:gd name="connsiteX27" fmla="*/ 198783 w 268357"/>
              <a:gd name="connsiteY27" fmla="*/ 2395331 h 3478696"/>
              <a:gd name="connsiteX28" fmla="*/ 159026 w 268357"/>
              <a:gd name="connsiteY28" fmla="*/ 2454965 h 3478696"/>
              <a:gd name="connsiteX29" fmla="*/ 149087 w 268357"/>
              <a:gd name="connsiteY29" fmla="*/ 2484783 h 3478696"/>
              <a:gd name="connsiteX30" fmla="*/ 119270 w 268357"/>
              <a:gd name="connsiteY30" fmla="*/ 2514600 h 3478696"/>
              <a:gd name="connsiteX31" fmla="*/ 109330 w 268357"/>
              <a:gd name="connsiteY31" fmla="*/ 2564296 h 3478696"/>
              <a:gd name="connsiteX32" fmla="*/ 79513 w 268357"/>
              <a:gd name="connsiteY32" fmla="*/ 2623931 h 3478696"/>
              <a:gd name="connsiteX33" fmla="*/ 69574 w 268357"/>
              <a:gd name="connsiteY33" fmla="*/ 2693505 h 3478696"/>
              <a:gd name="connsiteX34" fmla="*/ 49696 w 268357"/>
              <a:gd name="connsiteY34" fmla="*/ 2753139 h 3478696"/>
              <a:gd name="connsiteX35" fmla="*/ 39757 w 268357"/>
              <a:gd name="connsiteY35" fmla="*/ 2852531 h 3478696"/>
              <a:gd name="connsiteX36" fmla="*/ 49696 w 268357"/>
              <a:gd name="connsiteY36" fmla="*/ 3419061 h 3478696"/>
              <a:gd name="connsiteX37" fmla="*/ 59635 w 268357"/>
              <a:gd name="connsiteY37" fmla="*/ 3478696 h 3478696"/>
              <a:gd name="connsiteX0" fmla="*/ 99391 w 268357"/>
              <a:gd name="connsiteY0" fmla="*/ 0 h 3419061"/>
              <a:gd name="connsiteX1" fmla="*/ 119270 w 268357"/>
              <a:gd name="connsiteY1" fmla="*/ 427383 h 3419061"/>
              <a:gd name="connsiteX2" fmla="*/ 99391 w 268357"/>
              <a:gd name="connsiteY2" fmla="*/ 526774 h 3419061"/>
              <a:gd name="connsiteX3" fmla="*/ 79513 w 268357"/>
              <a:gd name="connsiteY3" fmla="*/ 626165 h 3419061"/>
              <a:gd name="connsiteX4" fmla="*/ 59635 w 268357"/>
              <a:gd name="connsiteY4" fmla="*/ 685800 h 3419061"/>
              <a:gd name="connsiteX5" fmla="*/ 39757 w 268357"/>
              <a:gd name="connsiteY5" fmla="*/ 745435 h 3419061"/>
              <a:gd name="connsiteX6" fmla="*/ 29817 w 268357"/>
              <a:gd name="connsiteY6" fmla="*/ 775252 h 3419061"/>
              <a:gd name="connsiteX7" fmla="*/ 19878 w 268357"/>
              <a:gd name="connsiteY7" fmla="*/ 904461 h 3419061"/>
              <a:gd name="connsiteX8" fmla="*/ 0 w 268357"/>
              <a:gd name="connsiteY8" fmla="*/ 964096 h 3419061"/>
              <a:gd name="connsiteX9" fmla="*/ 9939 w 268357"/>
              <a:gd name="connsiteY9" fmla="*/ 1182757 h 3419061"/>
              <a:gd name="connsiteX10" fmla="*/ 29817 w 268357"/>
              <a:gd name="connsiteY10" fmla="*/ 1272209 h 3419061"/>
              <a:gd name="connsiteX11" fmla="*/ 49696 w 268357"/>
              <a:gd name="connsiteY11" fmla="*/ 1331844 h 3419061"/>
              <a:gd name="connsiteX12" fmla="*/ 69574 w 268357"/>
              <a:gd name="connsiteY12" fmla="*/ 1361661 h 3419061"/>
              <a:gd name="connsiteX13" fmla="*/ 89452 w 268357"/>
              <a:gd name="connsiteY13" fmla="*/ 1421296 h 3419061"/>
              <a:gd name="connsiteX14" fmla="*/ 109330 w 268357"/>
              <a:gd name="connsiteY14" fmla="*/ 1480931 h 3419061"/>
              <a:gd name="connsiteX15" fmla="*/ 119270 w 268357"/>
              <a:gd name="connsiteY15" fmla="*/ 1510748 h 3419061"/>
              <a:gd name="connsiteX16" fmla="*/ 139148 w 268357"/>
              <a:gd name="connsiteY16" fmla="*/ 1540565 h 3419061"/>
              <a:gd name="connsiteX17" fmla="*/ 149087 w 268357"/>
              <a:gd name="connsiteY17" fmla="*/ 1590261 h 3419061"/>
              <a:gd name="connsiteX18" fmla="*/ 159026 w 268357"/>
              <a:gd name="connsiteY18" fmla="*/ 1649896 h 3419061"/>
              <a:gd name="connsiteX19" fmla="*/ 168965 w 268357"/>
              <a:gd name="connsiteY19" fmla="*/ 1689652 h 3419061"/>
              <a:gd name="connsiteX20" fmla="*/ 188843 w 268357"/>
              <a:gd name="connsiteY20" fmla="*/ 1798983 h 3419061"/>
              <a:gd name="connsiteX21" fmla="*/ 208722 w 268357"/>
              <a:gd name="connsiteY21" fmla="*/ 1868557 h 3419061"/>
              <a:gd name="connsiteX22" fmla="*/ 228600 w 268357"/>
              <a:gd name="connsiteY22" fmla="*/ 1908313 h 3419061"/>
              <a:gd name="connsiteX23" fmla="*/ 248478 w 268357"/>
              <a:gd name="connsiteY23" fmla="*/ 1997765 h 3419061"/>
              <a:gd name="connsiteX24" fmla="*/ 268357 w 268357"/>
              <a:gd name="connsiteY24" fmla="*/ 2057400 h 3419061"/>
              <a:gd name="connsiteX25" fmla="*/ 258417 w 268357"/>
              <a:gd name="connsiteY25" fmla="*/ 2246244 h 3419061"/>
              <a:gd name="connsiteX26" fmla="*/ 228600 w 268357"/>
              <a:gd name="connsiteY26" fmla="*/ 2345635 h 3419061"/>
              <a:gd name="connsiteX27" fmla="*/ 198783 w 268357"/>
              <a:gd name="connsiteY27" fmla="*/ 2395331 h 3419061"/>
              <a:gd name="connsiteX28" fmla="*/ 159026 w 268357"/>
              <a:gd name="connsiteY28" fmla="*/ 2454965 h 3419061"/>
              <a:gd name="connsiteX29" fmla="*/ 149087 w 268357"/>
              <a:gd name="connsiteY29" fmla="*/ 2484783 h 3419061"/>
              <a:gd name="connsiteX30" fmla="*/ 119270 w 268357"/>
              <a:gd name="connsiteY30" fmla="*/ 2514600 h 3419061"/>
              <a:gd name="connsiteX31" fmla="*/ 109330 w 268357"/>
              <a:gd name="connsiteY31" fmla="*/ 2564296 h 3419061"/>
              <a:gd name="connsiteX32" fmla="*/ 79513 w 268357"/>
              <a:gd name="connsiteY32" fmla="*/ 2623931 h 3419061"/>
              <a:gd name="connsiteX33" fmla="*/ 69574 w 268357"/>
              <a:gd name="connsiteY33" fmla="*/ 2693505 h 3419061"/>
              <a:gd name="connsiteX34" fmla="*/ 49696 w 268357"/>
              <a:gd name="connsiteY34" fmla="*/ 2753139 h 3419061"/>
              <a:gd name="connsiteX35" fmla="*/ 39757 w 268357"/>
              <a:gd name="connsiteY35" fmla="*/ 2852531 h 3419061"/>
              <a:gd name="connsiteX36" fmla="*/ 49696 w 268357"/>
              <a:gd name="connsiteY36" fmla="*/ 3419061 h 3419061"/>
              <a:gd name="connsiteX0" fmla="*/ 99391 w 268357"/>
              <a:gd name="connsiteY0" fmla="*/ 0 h 2852531"/>
              <a:gd name="connsiteX1" fmla="*/ 119270 w 268357"/>
              <a:gd name="connsiteY1" fmla="*/ 427383 h 2852531"/>
              <a:gd name="connsiteX2" fmla="*/ 99391 w 268357"/>
              <a:gd name="connsiteY2" fmla="*/ 526774 h 2852531"/>
              <a:gd name="connsiteX3" fmla="*/ 79513 w 268357"/>
              <a:gd name="connsiteY3" fmla="*/ 626165 h 2852531"/>
              <a:gd name="connsiteX4" fmla="*/ 59635 w 268357"/>
              <a:gd name="connsiteY4" fmla="*/ 685800 h 2852531"/>
              <a:gd name="connsiteX5" fmla="*/ 39757 w 268357"/>
              <a:gd name="connsiteY5" fmla="*/ 745435 h 2852531"/>
              <a:gd name="connsiteX6" fmla="*/ 29817 w 268357"/>
              <a:gd name="connsiteY6" fmla="*/ 775252 h 2852531"/>
              <a:gd name="connsiteX7" fmla="*/ 19878 w 268357"/>
              <a:gd name="connsiteY7" fmla="*/ 904461 h 2852531"/>
              <a:gd name="connsiteX8" fmla="*/ 0 w 268357"/>
              <a:gd name="connsiteY8" fmla="*/ 964096 h 2852531"/>
              <a:gd name="connsiteX9" fmla="*/ 9939 w 268357"/>
              <a:gd name="connsiteY9" fmla="*/ 1182757 h 2852531"/>
              <a:gd name="connsiteX10" fmla="*/ 29817 w 268357"/>
              <a:gd name="connsiteY10" fmla="*/ 1272209 h 2852531"/>
              <a:gd name="connsiteX11" fmla="*/ 49696 w 268357"/>
              <a:gd name="connsiteY11" fmla="*/ 1331844 h 2852531"/>
              <a:gd name="connsiteX12" fmla="*/ 69574 w 268357"/>
              <a:gd name="connsiteY12" fmla="*/ 1361661 h 2852531"/>
              <a:gd name="connsiteX13" fmla="*/ 89452 w 268357"/>
              <a:gd name="connsiteY13" fmla="*/ 1421296 h 2852531"/>
              <a:gd name="connsiteX14" fmla="*/ 109330 w 268357"/>
              <a:gd name="connsiteY14" fmla="*/ 1480931 h 2852531"/>
              <a:gd name="connsiteX15" fmla="*/ 119270 w 268357"/>
              <a:gd name="connsiteY15" fmla="*/ 1510748 h 2852531"/>
              <a:gd name="connsiteX16" fmla="*/ 139148 w 268357"/>
              <a:gd name="connsiteY16" fmla="*/ 1540565 h 2852531"/>
              <a:gd name="connsiteX17" fmla="*/ 149087 w 268357"/>
              <a:gd name="connsiteY17" fmla="*/ 1590261 h 2852531"/>
              <a:gd name="connsiteX18" fmla="*/ 159026 w 268357"/>
              <a:gd name="connsiteY18" fmla="*/ 1649896 h 2852531"/>
              <a:gd name="connsiteX19" fmla="*/ 168965 w 268357"/>
              <a:gd name="connsiteY19" fmla="*/ 1689652 h 2852531"/>
              <a:gd name="connsiteX20" fmla="*/ 188843 w 268357"/>
              <a:gd name="connsiteY20" fmla="*/ 1798983 h 2852531"/>
              <a:gd name="connsiteX21" fmla="*/ 208722 w 268357"/>
              <a:gd name="connsiteY21" fmla="*/ 1868557 h 2852531"/>
              <a:gd name="connsiteX22" fmla="*/ 228600 w 268357"/>
              <a:gd name="connsiteY22" fmla="*/ 1908313 h 2852531"/>
              <a:gd name="connsiteX23" fmla="*/ 248478 w 268357"/>
              <a:gd name="connsiteY23" fmla="*/ 1997765 h 2852531"/>
              <a:gd name="connsiteX24" fmla="*/ 268357 w 268357"/>
              <a:gd name="connsiteY24" fmla="*/ 2057400 h 2852531"/>
              <a:gd name="connsiteX25" fmla="*/ 258417 w 268357"/>
              <a:gd name="connsiteY25" fmla="*/ 2246244 h 2852531"/>
              <a:gd name="connsiteX26" fmla="*/ 228600 w 268357"/>
              <a:gd name="connsiteY26" fmla="*/ 2345635 h 2852531"/>
              <a:gd name="connsiteX27" fmla="*/ 198783 w 268357"/>
              <a:gd name="connsiteY27" fmla="*/ 2395331 h 2852531"/>
              <a:gd name="connsiteX28" fmla="*/ 159026 w 268357"/>
              <a:gd name="connsiteY28" fmla="*/ 2454965 h 2852531"/>
              <a:gd name="connsiteX29" fmla="*/ 149087 w 268357"/>
              <a:gd name="connsiteY29" fmla="*/ 2484783 h 2852531"/>
              <a:gd name="connsiteX30" fmla="*/ 119270 w 268357"/>
              <a:gd name="connsiteY30" fmla="*/ 2514600 h 2852531"/>
              <a:gd name="connsiteX31" fmla="*/ 109330 w 268357"/>
              <a:gd name="connsiteY31" fmla="*/ 2564296 h 2852531"/>
              <a:gd name="connsiteX32" fmla="*/ 79513 w 268357"/>
              <a:gd name="connsiteY32" fmla="*/ 2623931 h 2852531"/>
              <a:gd name="connsiteX33" fmla="*/ 69574 w 268357"/>
              <a:gd name="connsiteY33" fmla="*/ 2693505 h 2852531"/>
              <a:gd name="connsiteX34" fmla="*/ 49696 w 268357"/>
              <a:gd name="connsiteY34" fmla="*/ 2753139 h 2852531"/>
              <a:gd name="connsiteX35" fmla="*/ 39757 w 268357"/>
              <a:gd name="connsiteY35" fmla="*/ 2852531 h 2852531"/>
              <a:gd name="connsiteX0" fmla="*/ 99391 w 268357"/>
              <a:gd name="connsiteY0" fmla="*/ 0 h 2753139"/>
              <a:gd name="connsiteX1" fmla="*/ 119270 w 268357"/>
              <a:gd name="connsiteY1" fmla="*/ 427383 h 2753139"/>
              <a:gd name="connsiteX2" fmla="*/ 99391 w 268357"/>
              <a:gd name="connsiteY2" fmla="*/ 526774 h 2753139"/>
              <a:gd name="connsiteX3" fmla="*/ 79513 w 268357"/>
              <a:gd name="connsiteY3" fmla="*/ 626165 h 2753139"/>
              <a:gd name="connsiteX4" fmla="*/ 59635 w 268357"/>
              <a:gd name="connsiteY4" fmla="*/ 685800 h 2753139"/>
              <a:gd name="connsiteX5" fmla="*/ 39757 w 268357"/>
              <a:gd name="connsiteY5" fmla="*/ 745435 h 2753139"/>
              <a:gd name="connsiteX6" fmla="*/ 29817 w 268357"/>
              <a:gd name="connsiteY6" fmla="*/ 775252 h 2753139"/>
              <a:gd name="connsiteX7" fmla="*/ 19878 w 268357"/>
              <a:gd name="connsiteY7" fmla="*/ 904461 h 2753139"/>
              <a:gd name="connsiteX8" fmla="*/ 0 w 268357"/>
              <a:gd name="connsiteY8" fmla="*/ 964096 h 2753139"/>
              <a:gd name="connsiteX9" fmla="*/ 9939 w 268357"/>
              <a:gd name="connsiteY9" fmla="*/ 1182757 h 2753139"/>
              <a:gd name="connsiteX10" fmla="*/ 29817 w 268357"/>
              <a:gd name="connsiteY10" fmla="*/ 1272209 h 2753139"/>
              <a:gd name="connsiteX11" fmla="*/ 49696 w 268357"/>
              <a:gd name="connsiteY11" fmla="*/ 1331844 h 2753139"/>
              <a:gd name="connsiteX12" fmla="*/ 69574 w 268357"/>
              <a:gd name="connsiteY12" fmla="*/ 1361661 h 2753139"/>
              <a:gd name="connsiteX13" fmla="*/ 89452 w 268357"/>
              <a:gd name="connsiteY13" fmla="*/ 1421296 h 2753139"/>
              <a:gd name="connsiteX14" fmla="*/ 109330 w 268357"/>
              <a:gd name="connsiteY14" fmla="*/ 1480931 h 2753139"/>
              <a:gd name="connsiteX15" fmla="*/ 119270 w 268357"/>
              <a:gd name="connsiteY15" fmla="*/ 1510748 h 2753139"/>
              <a:gd name="connsiteX16" fmla="*/ 139148 w 268357"/>
              <a:gd name="connsiteY16" fmla="*/ 1540565 h 2753139"/>
              <a:gd name="connsiteX17" fmla="*/ 149087 w 268357"/>
              <a:gd name="connsiteY17" fmla="*/ 1590261 h 2753139"/>
              <a:gd name="connsiteX18" fmla="*/ 159026 w 268357"/>
              <a:gd name="connsiteY18" fmla="*/ 1649896 h 2753139"/>
              <a:gd name="connsiteX19" fmla="*/ 168965 w 268357"/>
              <a:gd name="connsiteY19" fmla="*/ 1689652 h 2753139"/>
              <a:gd name="connsiteX20" fmla="*/ 188843 w 268357"/>
              <a:gd name="connsiteY20" fmla="*/ 1798983 h 2753139"/>
              <a:gd name="connsiteX21" fmla="*/ 208722 w 268357"/>
              <a:gd name="connsiteY21" fmla="*/ 1868557 h 2753139"/>
              <a:gd name="connsiteX22" fmla="*/ 228600 w 268357"/>
              <a:gd name="connsiteY22" fmla="*/ 1908313 h 2753139"/>
              <a:gd name="connsiteX23" fmla="*/ 248478 w 268357"/>
              <a:gd name="connsiteY23" fmla="*/ 1997765 h 2753139"/>
              <a:gd name="connsiteX24" fmla="*/ 268357 w 268357"/>
              <a:gd name="connsiteY24" fmla="*/ 2057400 h 2753139"/>
              <a:gd name="connsiteX25" fmla="*/ 258417 w 268357"/>
              <a:gd name="connsiteY25" fmla="*/ 2246244 h 2753139"/>
              <a:gd name="connsiteX26" fmla="*/ 228600 w 268357"/>
              <a:gd name="connsiteY26" fmla="*/ 2345635 h 2753139"/>
              <a:gd name="connsiteX27" fmla="*/ 198783 w 268357"/>
              <a:gd name="connsiteY27" fmla="*/ 2395331 h 2753139"/>
              <a:gd name="connsiteX28" fmla="*/ 159026 w 268357"/>
              <a:gd name="connsiteY28" fmla="*/ 2454965 h 2753139"/>
              <a:gd name="connsiteX29" fmla="*/ 149087 w 268357"/>
              <a:gd name="connsiteY29" fmla="*/ 2484783 h 2753139"/>
              <a:gd name="connsiteX30" fmla="*/ 119270 w 268357"/>
              <a:gd name="connsiteY30" fmla="*/ 2514600 h 2753139"/>
              <a:gd name="connsiteX31" fmla="*/ 109330 w 268357"/>
              <a:gd name="connsiteY31" fmla="*/ 2564296 h 2753139"/>
              <a:gd name="connsiteX32" fmla="*/ 79513 w 268357"/>
              <a:gd name="connsiteY32" fmla="*/ 2623931 h 2753139"/>
              <a:gd name="connsiteX33" fmla="*/ 69574 w 268357"/>
              <a:gd name="connsiteY33" fmla="*/ 2693505 h 2753139"/>
              <a:gd name="connsiteX34" fmla="*/ 49696 w 268357"/>
              <a:gd name="connsiteY34" fmla="*/ 2753139 h 2753139"/>
              <a:gd name="connsiteX0" fmla="*/ 99391 w 268357"/>
              <a:gd name="connsiteY0" fmla="*/ 0 h 2693505"/>
              <a:gd name="connsiteX1" fmla="*/ 119270 w 268357"/>
              <a:gd name="connsiteY1" fmla="*/ 427383 h 2693505"/>
              <a:gd name="connsiteX2" fmla="*/ 99391 w 268357"/>
              <a:gd name="connsiteY2" fmla="*/ 526774 h 2693505"/>
              <a:gd name="connsiteX3" fmla="*/ 79513 w 268357"/>
              <a:gd name="connsiteY3" fmla="*/ 626165 h 2693505"/>
              <a:gd name="connsiteX4" fmla="*/ 59635 w 268357"/>
              <a:gd name="connsiteY4" fmla="*/ 685800 h 2693505"/>
              <a:gd name="connsiteX5" fmla="*/ 39757 w 268357"/>
              <a:gd name="connsiteY5" fmla="*/ 745435 h 2693505"/>
              <a:gd name="connsiteX6" fmla="*/ 29817 w 268357"/>
              <a:gd name="connsiteY6" fmla="*/ 775252 h 2693505"/>
              <a:gd name="connsiteX7" fmla="*/ 19878 w 268357"/>
              <a:gd name="connsiteY7" fmla="*/ 904461 h 2693505"/>
              <a:gd name="connsiteX8" fmla="*/ 0 w 268357"/>
              <a:gd name="connsiteY8" fmla="*/ 964096 h 2693505"/>
              <a:gd name="connsiteX9" fmla="*/ 9939 w 268357"/>
              <a:gd name="connsiteY9" fmla="*/ 1182757 h 2693505"/>
              <a:gd name="connsiteX10" fmla="*/ 29817 w 268357"/>
              <a:gd name="connsiteY10" fmla="*/ 1272209 h 2693505"/>
              <a:gd name="connsiteX11" fmla="*/ 49696 w 268357"/>
              <a:gd name="connsiteY11" fmla="*/ 1331844 h 2693505"/>
              <a:gd name="connsiteX12" fmla="*/ 69574 w 268357"/>
              <a:gd name="connsiteY12" fmla="*/ 1361661 h 2693505"/>
              <a:gd name="connsiteX13" fmla="*/ 89452 w 268357"/>
              <a:gd name="connsiteY13" fmla="*/ 1421296 h 2693505"/>
              <a:gd name="connsiteX14" fmla="*/ 109330 w 268357"/>
              <a:gd name="connsiteY14" fmla="*/ 1480931 h 2693505"/>
              <a:gd name="connsiteX15" fmla="*/ 119270 w 268357"/>
              <a:gd name="connsiteY15" fmla="*/ 1510748 h 2693505"/>
              <a:gd name="connsiteX16" fmla="*/ 139148 w 268357"/>
              <a:gd name="connsiteY16" fmla="*/ 1540565 h 2693505"/>
              <a:gd name="connsiteX17" fmla="*/ 149087 w 268357"/>
              <a:gd name="connsiteY17" fmla="*/ 1590261 h 2693505"/>
              <a:gd name="connsiteX18" fmla="*/ 159026 w 268357"/>
              <a:gd name="connsiteY18" fmla="*/ 1649896 h 2693505"/>
              <a:gd name="connsiteX19" fmla="*/ 168965 w 268357"/>
              <a:gd name="connsiteY19" fmla="*/ 1689652 h 2693505"/>
              <a:gd name="connsiteX20" fmla="*/ 188843 w 268357"/>
              <a:gd name="connsiteY20" fmla="*/ 1798983 h 2693505"/>
              <a:gd name="connsiteX21" fmla="*/ 208722 w 268357"/>
              <a:gd name="connsiteY21" fmla="*/ 1868557 h 2693505"/>
              <a:gd name="connsiteX22" fmla="*/ 228600 w 268357"/>
              <a:gd name="connsiteY22" fmla="*/ 1908313 h 2693505"/>
              <a:gd name="connsiteX23" fmla="*/ 248478 w 268357"/>
              <a:gd name="connsiteY23" fmla="*/ 1997765 h 2693505"/>
              <a:gd name="connsiteX24" fmla="*/ 268357 w 268357"/>
              <a:gd name="connsiteY24" fmla="*/ 2057400 h 2693505"/>
              <a:gd name="connsiteX25" fmla="*/ 258417 w 268357"/>
              <a:gd name="connsiteY25" fmla="*/ 2246244 h 2693505"/>
              <a:gd name="connsiteX26" fmla="*/ 228600 w 268357"/>
              <a:gd name="connsiteY26" fmla="*/ 2345635 h 2693505"/>
              <a:gd name="connsiteX27" fmla="*/ 198783 w 268357"/>
              <a:gd name="connsiteY27" fmla="*/ 2395331 h 2693505"/>
              <a:gd name="connsiteX28" fmla="*/ 159026 w 268357"/>
              <a:gd name="connsiteY28" fmla="*/ 2454965 h 2693505"/>
              <a:gd name="connsiteX29" fmla="*/ 149087 w 268357"/>
              <a:gd name="connsiteY29" fmla="*/ 2484783 h 2693505"/>
              <a:gd name="connsiteX30" fmla="*/ 119270 w 268357"/>
              <a:gd name="connsiteY30" fmla="*/ 2514600 h 2693505"/>
              <a:gd name="connsiteX31" fmla="*/ 109330 w 268357"/>
              <a:gd name="connsiteY31" fmla="*/ 2564296 h 2693505"/>
              <a:gd name="connsiteX32" fmla="*/ 79513 w 268357"/>
              <a:gd name="connsiteY32" fmla="*/ 2623931 h 2693505"/>
              <a:gd name="connsiteX33" fmla="*/ 69574 w 268357"/>
              <a:gd name="connsiteY33" fmla="*/ 2693505 h 2693505"/>
              <a:gd name="connsiteX0" fmla="*/ 99391 w 268357"/>
              <a:gd name="connsiteY0" fmla="*/ 0 h 2623931"/>
              <a:gd name="connsiteX1" fmla="*/ 119270 w 268357"/>
              <a:gd name="connsiteY1" fmla="*/ 427383 h 2623931"/>
              <a:gd name="connsiteX2" fmla="*/ 99391 w 268357"/>
              <a:gd name="connsiteY2" fmla="*/ 526774 h 2623931"/>
              <a:gd name="connsiteX3" fmla="*/ 79513 w 268357"/>
              <a:gd name="connsiteY3" fmla="*/ 626165 h 2623931"/>
              <a:gd name="connsiteX4" fmla="*/ 59635 w 268357"/>
              <a:gd name="connsiteY4" fmla="*/ 685800 h 2623931"/>
              <a:gd name="connsiteX5" fmla="*/ 39757 w 268357"/>
              <a:gd name="connsiteY5" fmla="*/ 745435 h 2623931"/>
              <a:gd name="connsiteX6" fmla="*/ 29817 w 268357"/>
              <a:gd name="connsiteY6" fmla="*/ 775252 h 2623931"/>
              <a:gd name="connsiteX7" fmla="*/ 19878 w 268357"/>
              <a:gd name="connsiteY7" fmla="*/ 904461 h 2623931"/>
              <a:gd name="connsiteX8" fmla="*/ 0 w 268357"/>
              <a:gd name="connsiteY8" fmla="*/ 964096 h 2623931"/>
              <a:gd name="connsiteX9" fmla="*/ 9939 w 268357"/>
              <a:gd name="connsiteY9" fmla="*/ 1182757 h 2623931"/>
              <a:gd name="connsiteX10" fmla="*/ 29817 w 268357"/>
              <a:gd name="connsiteY10" fmla="*/ 1272209 h 2623931"/>
              <a:gd name="connsiteX11" fmla="*/ 49696 w 268357"/>
              <a:gd name="connsiteY11" fmla="*/ 1331844 h 2623931"/>
              <a:gd name="connsiteX12" fmla="*/ 69574 w 268357"/>
              <a:gd name="connsiteY12" fmla="*/ 1361661 h 2623931"/>
              <a:gd name="connsiteX13" fmla="*/ 89452 w 268357"/>
              <a:gd name="connsiteY13" fmla="*/ 1421296 h 2623931"/>
              <a:gd name="connsiteX14" fmla="*/ 109330 w 268357"/>
              <a:gd name="connsiteY14" fmla="*/ 1480931 h 2623931"/>
              <a:gd name="connsiteX15" fmla="*/ 119270 w 268357"/>
              <a:gd name="connsiteY15" fmla="*/ 1510748 h 2623931"/>
              <a:gd name="connsiteX16" fmla="*/ 139148 w 268357"/>
              <a:gd name="connsiteY16" fmla="*/ 1540565 h 2623931"/>
              <a:gd name="connsiteX17" fmla="*/ 149087 w 268357"/>
              <a:gd name="connsiteY17" fmla="*/ 1590261 h 2623931"/>
              <a:gd name="connsiteX18" fmla="*/ 159026 w 268357"/>
              <a:gd name="connsiteY18" fmla="*/ 1649896 h 2623931"/>
              <a:gd name="connsiteX19" fmla="*/ 168965 w 268357"/>
              <a:gd name="connsiteY19" fmla="*/ 1689652 h 2623931"/>
              <a:gd name="connsiteX20" fmla="*/ 188843 w 268357"/>
              <a:gd name="connsiteY20" fmla="*/ 1798983 h 2623931"/>
              <a:gd name="connsiteX21" fmla="*/ 208722 w 268357"/>
              <a:gd name="connsiteY21" fmla="*/ 1868557 h 2623931"/>
              <a:gd name="connsiteX22" fmla="*/ 228600 w 268357"/>
              <a:gd name="connsiteY22" fmla="*/ 1908313 h 2623931"/>
              <a:gd name="connsiteX23" fmla="*/ 248478 w 268357"/>
              <a:gd name="connsiteY23" fmla="*/ 1997765 h 2623931"/>
              <a:gd name="connsiteX24" fmla="*/ 268357 w 268357"/>
              <a:gd name="connsiteY24" fmla="*/ 2057400 h 2623931"/>
              <a:gd name="connsiteX25" fmla="*/ 258417 w 268357"/>
              <a:gd name="connsiteY25" fmla="*/ 2246244 h 2623931"/>
              <a:gd name="connsiteX26" fmla="*/ 228600 w 268357"/>
              <a:gd name="connsiteY26" fmla="*/ 2345635 h 2623931"/>
              <a:gd name="connsiteX27" fmla="*/ 198783 w 268357"/>
              <a:gd name="connsiteY27" fmla="*/ 2395331 h 2623931"/>
              <a:gd name="connsiteX28" fmla="*/ 159026 w 268357"/>
              <a:gd name="connsiteY28" fmla="*/ 2454965 h 2623931"/>
              <a:gd name="connsiteX29" fmla="*/ 149087 w 268357"/>
              <a:gd name="connsiteY29" fmla="*/ 2484783 h 2623931"/>
              <a:gd name="connsiteX30" fmla="*/ 119270 w 268357"/>
              <a:gd name="connsiteY30" fmla="*/ 2514600 h 2623931"/>
              <a:gd name="connsiteX31" fmla="*/ 109330 w 268357"/>
              <a:gd name="connsiteY31" fmla="*/ 2564296 h 2623931"/>
              <a:gd name="connsiteX32" fmla="*/ 79513 w 268357"/>
              <a:gd name="connsiteY32" fmla="*/ 2623931 h 2623931"/>
              <a:gd name="connsiteX0" fmla="*/ 99391 w 268357"/>
              <a:gd name="connsiteY0" fmla="*/ 0 h 2564296"/>
              <a:gd name="connsiteX1" fmla="*/ 119270 w 268357"/>
              <a:gd name="connsiteY1" fmla="*/ 427383 h 2564296"/>
              <a:gd name="connsiteX2" fmla="*/ 99391 w 268357"/>
              <a:gd name="connsiteY2" fmla="*/ 526774 h 2564296"/>
              <a:gd name="connsiteX3" fmla="*/ 79513 w 268357"/>
              <a:gd name="connsiteY3" fmla="*/ 626165 h 2564296"/>
              <a:gd name="connsiteX4" fmla="*/ 59635 w 268357"/>
              <a:gd name="connsiteY4" fmla="*/ 685800 h 2564296"/>
              <a:gd name="connsiteX5" fmla="*/ 39757 w 268357"/>
              <a:gd name="connsiteY5" fmla="*/ 745435 h 2564296"/>
              <a:gd name="connsiteX6" fmla="*/ 29817 w 268357"/>
              <a:gd name="connsiteY6" fmla="*/ 775252 h 2564296"/>
              <a:gd name="connsiteX7" fmla="*/ 19878 w 268357"/>
              <a:gd name="connsiteY7" fmla="*/ 904461 h 2564296"/>
              <a:gd name="connsiteX8" fmla="*/ 0 w 268357"/>
              <a:gd name="connsiteY8" fmla="*/ 964096 h 2564296"/>
              <a:gd name="connsiteX9" fmla="*/ 9939 w 268357"/>
              <a:gd name="connsiteY9" fmla="*/ 1182757 h 2564296"/>
              <a:gd name="connsiteX10" fmla="*/ 29817 w 268357"/>
              <a:gd name="connsiteY10" fmla="*/ 1272209 h 2564296"/>
              <a:gd name="connsiteX11" fmla="*/ 49696 w 268357"/>
              <a:gd name="connsiteY11" fmla="*/ 1331844 h 2564296"/>
              <a:gd name="connsiteX12" fmla="*/ 69574 w 268357"/>
              <a:gd name="connsiteY12" fmla="*/ 1361661 h 2564296"/>
              <a:gd name="connsiteX13" fmla="*/ 89452 w 268357"/>
              <a:gd name="connsiteY13" fmla="*/ 1421296 h 2564296"/>
              <a:gd name="connsiteX14" fmla="*/ 109330 w 268357"/>
              <a:gd name="connsiteY14" fmla="*/ 1480931 h 2564296"/>
              <a:gd name="connsiteX15" fmla="*/ 119270 w 268357"/>
              <a:gd name="connsiteY15" fmla="*/ 1510748 h 2564296"/>
              <a:gd name="connsiteX16" fmla="*/ 139148 w 268357"/>
              <a:gd name="connsiteY16" fmla="*/ 1540565 h 2564296"/>
              <a:gd name="connsiteX17" fmla="*/ 149087 w 268357"/>
              <a:gd name="connsiteY17" fmla="*/ 1590261 h 2564296"/>
              <a:gd name="connsiteX18" fmla="*/ 159026 w 268357"/>
              <a:gd name="connsiteY18" fmla="*/ 1649896 h 2564296"/>
              <a:gd name="connsiteX19" fmla="*/ 168965 w 268357"/>
              <a:gd name="connsiteY19" fmla="*/ 1689652 h 2564296"/>
              <a:gd name="connsiteX20" fmla="*/ 188843 w 268357"/>
              <a:gd name="connsiteY20" fmla="*/ 1798983 h 2564296"/>
              <a:gd name="connsiteX21" fmla="*/ 208722 w 268357"/>
              <a:gd name="connsiteY21" fmla="*/ 1868557 h 2564296"/>
              <a:gd name="connsiteX22" fmla="*/ 228600 w 268357"/>
              <a:gd name="connsiteY22" fmla="*/ 1908313 h 2564296"/>
              <a:gd name="connsiteX23" fmla="*/ 248478 w 268357"/>
              <a:gd name="connsiteY23" fmla="*/ 1997765 h 2564296"/>
              <a:gd name="connsiteX24" fmla="*/ 268357 w 268357"/>
              <a:gd name="connsiteY24" fmla="*/ 2057400 h 2564296"/>
              <a:gd name="connsiteX25" fmla="*/ 258417 w 268357"/>
              <a:gd name="connsiteY25" fmla="*/ 2246244 h 2564296"/>
              <a:gd name="connsiteX26" fmla="*/ 228600 w 268357"/>
              <a:gd name="connsiteY26" fmla="*/ 2345635 h 2564296"/>
              <a:gd name="connsiteX27" fmla="*/ 198783 w 268357"/>
              <a:gd name="connsiteY27" fmla="*/ 2395331 h 2564296"/>
              <a:gd name="connsiteX28" fmla="*/ 159026 w 268357"/>
              <a:gd name="connsiteY28" fmla="*/ 2454965 h 2564296"/>
              <a:gd name="connsiteX29" fmla="*/ 149087 w 268357"/>
              <a:gd name="connsiteY29" fmla="*/ 2484783 h 2564296"/>
              <a:gd name="connsiteX30" fmla="*/ 119270 w 268357"/>
              <a:gd name="connsiteY30" fmla="*/ 2514600 h 2564296"/>
              <a:gd name="connsiteX31" fmla="*/ 109330 w 268357"/>
              <a:gd name="connsiteY31" fmla="*/ 2564296 h 2564296"/>
              <a:gd name="connsiteX0" fmla="*/ 99391 w 268357"/>
              <a:gd name="connsiteY0" fmla="*/ 0 h 2514600"/>
              <a:gd name="connsiteX1" fmla="*/ 119270 w 268357"/>
              <a:gd name="connsiteY1" fmla="*/ 427383 h 2514600"/>
              <a:gd name="connsiteX2" fmla="*/ 99391 w 268357"/>
              <a:gd name="connsiteY2" fmla="*/ 526774 h 2514600"/>
              <a:gd name="connsiteX3" fmla="*/ 79513 w 268357"/>
              <a:gd name="connsiteY3" fmla="*/ 626165 h 2514600"/>
              <a:gd name="connsiteX4" fmla="*/ 59635 w 268357"/>
              <a:gd name="connsiteY4" fmla="*/ 685800 h 2514600"/>
              <a:gd name="connsiteX5" fmla="*/ 39757 w 268357"/>
              <a:gd name="connsiteY5" fmla="*/ 745435 h 2514600"/>
              <a:gd name="connsiteX6" fmla="*/ 29817 w 268357"/>
              <a:gd name="connsiteY6" fmla="*/ 775252 h 2514600"/>
              <a:gd name="connsiteX7" fmla="*/ 19878 w 268357"/>
              <a:gd name="connsiteY7" fmla="*/ 904461 h 2514600"/>
              <a:gd name="connsiteX8" fmla="*/ 0 w 268357"/>
              <a:gd name="connsiteY8" fmla="*/ 964096 h 2514600"/>
              <a:gd name="connsiteX9" fmla="*/ 9939 w 268357"/>
              <a:gd name="connsiteY9" fmla="*/ 1182757 h 2514600"/>
              <a:gd name="connsiteX10" fmla="*/ 29817 w 268357"/>
              <a:gd name="connsiteY10" fmla="*/ 1272209 h 2514600"/>
              <a:gd name="connsiteX11" fmla="*/ 49696 w 268357"/>
              <a:gd name="connsiteY11" fmla="*/ 1331844 h 2514600"/>
              <a:gd name="connsiteX12" fmla="*/ 69574 w 268357"/>
              <a:gd name="connsiteY12" fmla="*/ 1361661 h 2514600"/>
              <a:gd name="connsiteX13" fmla="*/ 89452 w 268357"/>
              <a:gd name="connsiteY13" fmla="*/ 1421296 h 2514600"/>
              <a:gd name="connsiteX14" fmla="*/ 109330 w 268357"/>
              <a:gd name="connsiteY14" fmla="*/ 1480931 h 2514600"/>
              <a:gd name="connsiteX15" fmla="*/ 119270 w 268357"/>
              <a:gd name="connsiteY15" fmla="*/ 1510748 h 2514600"/>
              <a:gd name="connsiteX16" fmla="*/ 139148 w 268357"/>
              <a:gd name="connsiteY16" fmla="*/ 1540565 h 2514600"/>
              <a:gd name="connsiteX17" fmla="*/ 149087 w 268357"/>
              <a:gd name="connsiteY17" fmla="*/ 1590261 h 2514600"/>
              <a:gd name="connsiteX18" fmla="*/ 159026 w 268357"/>
              <a:gd name="connsiteY18" fmla="*/ 1649896 h 2514600"/>
              <a:gd name="connsiteX19" fmla="*/ 168965 w 268357"/>
              <a:gd name="connsiteY19" fmla="*/ 1689652 h 2514600"/>
              <a:gd name="connsiteX20" fmla="*/ 188843 w 268357"/>
              <a:gd name="connsiteY20" fmla="*/ 1798983 h 2514600"/>
              <a:gd name="connsiteX21" fmla="*/ 208722 w 268357"/>
              <a:gd name="connsiteY21" fmla="*/ 1868557 h 2514600"/>
              <a:gd name="connsiteX22" fmla="*/ 228600 w 268357"/>
              <a:gd name="connsiteY22" fmla="*/ 1908313 h 2514600"/>
              <a:gd name="connsiteX23" fmla="*/ 248478 w 268357"/>
              <a:gd name="connsiteY23" fmla="*/ 1997765 h 2514600"/>
              <a:gd name="connsiteX24" fmla="*/ 268357 w 268357"/>
              <a:gd name="connsiteY24" fmla="*/ 2057400 h 2514600"/>
              <a:gd name="connsiteX25" fmla="*/ 258417 w 268357"/>
              <a:gd name="connsiteY25" fmla="*/ 2246244 h 2514600"/>
              <a:gd name="connsiteX26" fmla="*/ 228600 w 268357"/>
              <a:gd name="connsiteY26" fmla="*/ 2345635 h 2514600"/>
              <a:gd name="connsiteX27" fmla="*/ 198783 w 268357"/>
              <a:gd name="connsiteY27" fmla="*/ 2395331 h 2514600"/>
              <a:gd name="connsiteX28" fmla="*/ 159026 w 268357"/>
              <a:gd name="connsiteY28" fmla="*/ 2454965 h 2514600"/>
              <a:gd name="connsiteX29" fmla="*/ 149087 w 268357"/>
              <a:gd name="connsiteY29" fmla="*/ 2484783 h 2514600"/>
              <a:gd name="connsiteX30" fmla="*/ 119270 w 268357"/>
              <a:gd name="connsiteY30" fmla="*/ 2514600 h 2514600"/>
              <a:gd name="connsiteX0" fmla="*/ 99391 w 268357"/>
              <a:gd name="connsiteY0" fmla="*/ 0 h 2484783"/>
              <a:gd name="connsiteX1" fmla="*/ 119270 w 268357"/>
              <a:gd name="connsiteY1" fmla="*/ 427383 h 2484783"/>
              <a:gd name="connsiteX2" fmla="*/ 99391 w 268357"/>
              <a:gd name="connsiteY2" fmla="*/ 526774 h 2484783"/>
              <a:gd name="connsiteX3" fmla="*/ 79513 w 268357"/>
              <a:gd name="connsiteY3" fmla="*/ 626165 h 2484783"/>
              <a:gd name="connsiteX4" fmla="*/ 59635 w 268357"/>
              <a:gd name="connsiteY4" fmla="*/ 685800 h 2484783"/>
              <a:gd name="connsiteX5" fmla="*/ 39757 w 268357"/>
              <a:gd name="connsiteY5" fmla="*/ 745435 h 2484783"/>
              <a:gd name="connsiteX6" fmla="*/ 29817 w 268357"/>
              <a:gd name="connsiteY6" fmla="*/ 775252 h 2484783"/>
              <a:gd name="connsiteX7" fmla="*/ 19878 w 268357"/>
              <a:gd name="connsiteY7" fmla="*/ 904461 h 2484783"/>
              <a:gd name="connsiteX8" fmla="*/ 0 w 268357"/>
              <a:gd name="connsiteY8" fmla="*/ 964096 h 2484783"/>
              <a:gd name="connsiteX9" fmla="*/ 9939 w 268357"/>
              <a:gd name="connsiteY9" fmla="*/ 1182757 h 2484783"/>
              <a:gd name="connsiteX10" fmla="*/ 29817 w 268357"/>
              <a:gd name="connsiteY10" fmla="*/ 1272209 h 2484783"/>
              <a:gd name="connsiteX11" fmla="*/ 49696 w 268357"/>
              <a:gd name="connsiteY11" fmla="*/ 1331844 h 2484783"/>
              <a:gd name="connsiteX12" fmla="*/ 69574 w 268357"/>
              <a:gd name="connsiteY12" fmla="*/ 1361661 h 2484783"/>
              <a:gd name="connsiteX13" fmla="*/ 89452 w 268357"/>
              <a:gd name="connsiteY13" fmla="*/ 1421296 h 2484783"/>
              <a:gd name="connsiteX14" fmla="*/ 109330 w 268357"/>
              <a:gd name="connsiteY14" fmla="*/ 1480931 h 2484783"/>
              <a:gd name="connsiteX15" fmla="*/ 119270 w 268357"/>
              <a:gd name="connsiteY15" fmla="*/ 1510748 h 2484783"/>
              <a:gd name="connsiteX16" fmla="*/ 139148 w 268357"/>
              <a:gd name="connsiteY16" fmla="*/ 1540565 h 2484783"/>
              <a:gd name="connsiteX17" fmla="*/ 149087 w 268357"/>
              <a:gd name="connsiteY17" fmla="*/ 1590261 h 2484783"/>
              <a:gd name="connsiteX18" fmla="*/ 159026 w 268357"/>
              <a:gd name="connsiteY18" fmla="*/ 1649896 h 2484783"/>
              <a:gd name="connsiteX19" fmla="*/ 168965 w 268357"/>
              <a:gd name="connsiteY19" fmla="*/ 1689652 h 2484783"/>
              <a:gd name="connsiteX20" fmla="*/ 188843 w 268357"/>
              <a:gd name="connsiteY20" fmla="*/ 1798983 h 2484783"/>
              <a:gd name="connsiteX21" fmla="*/ 208722 w 268357"/>
              <a:gd name="connsiteY21" fmla="*/ 1868557 h 2484783"/>
              <a:gd name="connsiteX22" fmla="*/ 228600 w 268357"/>
              <a:gd name="connsiteY22" fmla="*/ 1908313 h 2484783"/>
              <a:gd name="connsiteX23" fmla="*/ 248478 w 268357"/>
              <a:gd name="connsiteY23" fmla="*/ 1997765 h 2484783"/>
              <a:gd name="connsiteX24" fmla="*/ 268357 w 268357"/>
              <a:gd name="connsiteY24" fmla="*/ 2057400 h 2484783"/>
              <a:gd name="connsiteX25" fmla="*/ 258417 w 268357"/>
              <a:gd name="connsiteY25" fmla="*/ 2246244 h 2484783"/>
              <a:gd name="connsiteX26" fmla="*/ 228600 w 268357"/>
              <a:gd name="connsiteY26" fmla="*/ 2345635 h 2484783"/>
              <a:gd name="connsiteX27" fmla="*/ 198783 w 268357"/>
              <a:gd name="connsiteY27" fmla="*/ 2395331 h 2484783"/>
              <a:gd name="connsiteX28" fmla="*/ 159026 w 268357"/>
              <a:gd name="connsiteY28" fmla="*/ 2454965 h 2484783"/>
              <a:gd name="connsiteX29" fmla="*/ 149087 w 268357"/>
              <a:gd name="connsiteY29" fmla="*/ 2484783 h 2484783"/>
              <a:gd name="connsiteX0" fmla="*/ 99391 w 268357"/>
              <a:gd name="connsiteY0" fmla="*/ 0 h 2454965"/>
              <a:gd name="connsiteX1" fmla="*/ 119270 w 268357"/>
              <a:gd name="connsiteY1" fmla="*/ 427383 h 2454965"/>
              <a:gd name="connsiteX2" fmla="*/ 99391 w 268357"/>
              <a:gd name="connsiteY2" fmla="*/ 526774 h 2454965"/>
              <a:gd name="connsiteX3" fmla="*/ 79513 w 268357"/>
              <a:gd name="connsiteY3" fmla="*/ 626165 h 2454965"/>
              <a:gd name="connsiteX4" fmla="*/ 59635 w 268357"/>
              <a:gd name="connsiteY4" fmla="*/ 685800 h 2454965"/>
              <a:gd name="connsiteX5" fmla="*/ 39757 w 268357"/>
              <a:gd name="connsiteY5" fmla="*/ 745435 h 2454965"/>
              <a:gd name="connsiteX6" fmla="*/ 29817 w 268357"/>
              <a:gd name="connsiteY6" fmla="*/ 775252 h 2454965"/>
              <a:gd name="connsiteX7" fmla="*/ 19878 w 268357"/>
              <a:gd name="connsiteY7" fmla="*/ 904461 h 2454965"/>
              <a:gd name="connsiteX8" fmla="*/ 0 w 268357"/>
              <a:gd name="connsiteY8" fmla="*/ 964096 h 2454965"/>
              <a:gd name="connsiteX9" fmla="*/ 9939 w 268357"/>
              <a:gd name="connsiteY9" fmla="*/ 1182757 h 2454965"/>
              <a:gd name="connsiteX10" fmla="*/ 29817 w 268357"/>
              <a:gd name="connsiteY10" fmla="*/ 1272209 h 2454965"/>
              <a:gd name="connsiteX11" fmla="*/ 49696 w 268357"/>
              <a:gd name="connsiteY11" fmla="*/ 1331844 h 2454965"/>
              <a:gd name="connsiteX12" fmla="*/ 69574 w 268357"/>
              <a:gd name="connsiteY12" fmla="*/ 1361661 h 2454965"/>
              <a:gd name="connsiteX13" fmla="*/ 89452 w 268357"/>
              <a:gd name="connsiteY13" fmla="*/ 1421296 h 2454965"/>
              <a:gd name="connsiteX14" fmla="*/ 109330 w 268357"/>
              <a:gd name="connsiteY14" fmla="*/ 1480931 h 2454965"/>
              <a:gd name="connsiteX15" fmla="*/ 119270 w 268357"/>
              <a:gd name="connsiteY15" fmla="*/ 1510748 h 2454965"/>
              <a:gd name="connsiteX16" fmla="*/ 139148 w 268357"/>
              <a:gd name="connsiteY16" fmla="*/ 1540565 h 2454965"/>
              <a:gd name="connsiteX17" fmla="*/ 149087 w 268357"/>
              <a:gd name="connsiteY17" fmla="*/ 1590261 h 2454965"/>
              <a:gd name="connsiteX18" fmla="*/ 159026 w 268357"/>
              <a:gd name="connsiteY18" fmla="*/ 1649896 h 2454965"/>
              <a:gd name="connsiteX19" fmla="*/ 168965 w 268357"/>
              <a:gd name="connsiteY19" fmla="*/ 1689652 h 2454965"/>
              <a:gd name="connsiteX20" fmla="*/ 188843 w 268357"/>
              <a:gd name="connsiteY20" fmla="*/ 1798983 h 2454965"/>
              <a:gd name="connsiteX21" fmla="*/ 208722 w 268357"/>
              <a:gd name="connsiteY21" fmla="*/ 1868557 h 2454965"/>
              <a:gd name="connsiteX22" fmla="*/ 228600 w 268357"/>
              <a:gd name="connsiteY22" fmla="*/ 1908313 h 2454965"/>
              <a:gd name="connsiteX23" fmla="*/ 248478 w 268357"/>
              <a:gd name="connsiteY23" fmla="*/ 1997765 h 2454965"/>
              <a:gd name="connsiteX24" fmla="*/ 268357 w 268357"/>
              <a:gd name="connsiteY24" fmla="*/ 2057400 h 2454965"/>
              <a:gd name="connsiteX25" fmla="*/ 258417 w 268357"/>
              <a:gd name="connsiteY25" fmla="*/ 2246244 h 2454965"/>
              <a:gd name="connsiteX26" fmla="*/ 228600 w 268357"/>
              <a:gd name="connsiteY26" fmla="*/ 2345635 h 2454965"/>
              <a:gd name="connsiteX27" fmla="*/ 198783 w 268357"/>
              <a:gd name="connsiteY27" fmla="*/ 2395331 h 2454965"/>
              <a:gd name="connsiteX28" fmla="*/ 159026 w 268357"/>
              <a:gd name="connsiteY28" fmla="*/ 2454965 h 2454965"/>
              <a:gd name="connsiteX0" fmla="*/ 99391 w 268357"/>
              <a:gd name="connsiteY0" fmla="*/ 0 h 2402642"/>
              <a:gd name="connsiteX1" fmla="*/ 119270 w 268357"/>
              <a:gd name="connsiteY1" fmla="*/ 427383 h 2402642"/>
              <a:gd name="connsiteX2" fmla="*/ 99391 w 268357"/>
              <a:gd name="connsiteY2" fmla="*/ 526774 h 2402642"/>
              <a:gd name="connsiteX3" fmla="*/ 79513 w 268357"/>
              <a:gd name="connsiteY3" fmla="*/ 626165 h 2402642"/>
              <a:gd name="connsiteX4" fmla="*/ 59635 w 268357"/>
              <a:gd name="connsiteY4" fmla="*/ 685800 h 2402642"/>
              <a:gd name="connsiteX5" fmla="*/ 39757 w 268357"/>
              <a:gd name="connsiteY5" fmla="*/ 745435 h 2402642"/>
              <a:gd name="connsiteX6" fmla="*/ 29817 w 268357"/>
              <a:gd name="connsiteY6" fmla="*/ 775252 h 2402642"/>
              <a:gd name="connsiteX7" fmla="*/ 19878 w 268357"/>
              <a:gd name="connsiteY7" fmla="*/ 904461 h 2402642"/>
              <a:gd name="connsiteX8" fmla="*/ 0 w 268357"/>
              <a:gd name="connsiteY8" fmla="*/ 964096 h 2402642"/>
              <a:gd name="connsiteX9" fmla="*/ 9939 w 268357"/>
              <a:gd name="connsiteY9" fmla="*/ 1182757 h 2402642"/>
              <a:gd name="connsiteX10" fmla="*/ 29817 w 268357"/>
              <a:gd name="connsiteY10" fmla="*/ 1272209 h 2402642"/>
              <a:gd name="connsiteX11" fmla="*/ 49696 w 268357"/>
              <a:gd name="connsiteY11" fmla="*/ 1331844 h 2402642"/>
              <a:gd name="connsiteX12" fmla="*/ 69574 w 268357"/>
              <a:gd name="connsiteY12" fmla="*/ 1361661 h 2402642"/>
              <a:gd name="connsiteX13" fmla="*/ 89452 w 268357"/>
              <a:gd name="connsiteY13" fmla="*/ 1421296 h 2402642"/>
              <a:gd name="connsiteX14" fmla="*/ 109330 w 268357"/>
              <a:gd name="connsiteY14" fmla="*/ 1480931 h 2402642"/>
              <a:gd name="connsiteX15" fmla="*/ 119270 w 268357"/>
              <a:gd name="connsiteY15" fmla="*/ 1510748 h 2402642"/>
              <a:gd name="connsiteX16" fmla="*/ 139148 w 268357"/>
              <a:gd name="connsiteY16" fmla="*/ 1540565 h 2402642"/>
              <a:gd name="connsiteX17" fmla="*/ 149087 w 268357"/>
              <a:gd name="connsiteY17" fmla="*/ 1590261 h 2402642"/>
              <a:gd name="connsiteX18" fmla="*/ 159026 w 268357"/>
              <a:gd name="connsiteY18" fmla="*/ 1649896 h 2402642"/>
              <a:gd name="connsiteX19" fmla="*/ 168965 w 268357"/>
              <a:gd name="connsiteY19" fmla="*/ 1689652 h 2402642"/>
              <a:gd name="connsiteX20" fmla="*/ 188843 w 268357"/>
              <a:gd name="connsiteY20" fmla="*/ 1798983 h 2402642"/>
              <a:gd name="connsiteX21" fmla="*/ 208722 w 268357"/>
              <a:gd name="connsiteY21" fmla="*/ 1868557 h 2402642"/>
              <a:gd name="connsiteX22" fmla="*/ 228600 w 268357"/>
              <a:gd name="connsiteY22" fmla="*/ 1908313 h 2402642"/>
              <a:gd name="connsiteX23" fmla="*/ 248478 w 268357"/>
              <a:gd name="connsiteY23" fmla="*/ 1997765 h 2402642"/>
              <a:gd name="connsiteX24" fmla="*/ 268357 w 268357"/>
              <a:gd name="connsiteY24" fmla="*/ 2057400 h 2402642"/>
              <a:gd name="connsiteX25" fmla="*/ 258417 w 268357"/>
              <a:gd name="connsiteY25" fmla="*/ 2246244 h 2402642"/>
              <a:gd name="connsiteX26" fmla="*/ 228600 w 268357"/>
              <a:gd name="connsiteY26" fmla="*/ 2345635 h 2402642"/>
              <a:gd name="connsiteX27" fmla="*/ 198783 w 268357"/>
              <a:gd name="connsiteY27" fmla="*/ 2395331 h 2402642"/>
              <a:gd name="connsiteX0" fmla="*/ 99391 w 268357"/>
              <a:gd name="connsiteY0" fmla="*/ 0 h 2345635"/>
              <a:gd name="connsiteX1" fmla="*/ 119270 w 268357"/>
              <a:gd name="connsiteY1" fmla="*/ 427383 h 2345635"/>
              <a:gd name="connsiteX2" fmla="*/ 99391 w 268357"/>
              <a:gd name="connsiteY2" fmla="*/ 526774 h 2345635"/>
              <a:gd name="connsiteX3" fmla="*/ 79513 w 268357"/>
              <a:gd name="connsiteY3" fmla="*/ 626165 h 2345635"/>
              <a:gd name="connsiteX4" fmla="*/ 59635 w 268357"/>
              <a:gd name="connsiteY4" fmla="*/ 685800 h 2345635"/>
              <a:gd name="connsiteX5" fmla="*/ 39757 w 268357"/>
              <a:gd name="connsiteY5" fmla="*/ 745435 h 2345635"/>
              <a:gd name="connsiteX6" fmla="*/ 29817 w 268357"/>
              <a:gd name="connsiteY6" fmla="*/ 775252 h 2345635"/>
              <a:gd name="connsiteX7" fmla="*/ 19878 w 268357"/>
              <a:gd name="connsiteY7" fmla="*/ 904461 h 2345635"/>
              <a:gd name="connsiteX8" fmla="*/ 0 w 268357"/>
              <a:gd name="connsiteY8" fmla="*/ 964096 h 2345635"/>
              <a:gd name="connsiteX9" fmla="*/ 9939 w 268357"/>
              <a:gd name="connsiteY9" fmla="*/ 1182757 h 2345635"/>
              <a:gd name="connsiteX10" fmla="*/ 29817 w 268357"/>
              <a:gd name="connsiteY10" fmla="*/ 1272209 h 2345635"/>
              <a:gd name="connsiteX11" fmla="*/ 49696 w 268357"/>
              <a:gd name="connsiteY11" fmla="*/ 1331844 h 2345635"/>
              <a:gd name="connsiteX12" fmla="*/ 69574 w 268357"/>
              <a:gd name="connsiteY12" fmla="*/ 1361661 h 2345635"/>
              <a:gd name="connsiteX13" fmla="*/ 89452 w 268357"/>
              <a:gd name="connsiteY13" fmla="*/ 1421296 h 2345635"/>
              <a:gd name="connsiteX14" fmla="*/ 109330 w 268357"/>
              <a:gd name="connsiteY14" fmla="*/ 1480931 h 2345635"/>
              <a:gd name="connsiteX15" fmla="*/ 119270 w 268357"/>
              <a:gd name="connsiteY15" fmla="*/ 1510748 h 2345635"/>
              <a:gd name="connsiteX16" fmla="*/ 139148 w 268357"/>
              <a:gd name="connsiteY16" fmla="*/ 1540565 h 2345635"/>
              <a:gd name="connsiteX17" fmla="*/ 149087 w 268357"/>
              <a:gd name="connsiteY17" fmla="*/ 1590261 h 2345635"/>
              <a:gd name="connsiteX18" fmla="*/ 159026 w 268357"/>
              <a:gd name="connsiteY18" fmla="*/ 1649896 h 2345635"/>
              <a:gd name="connsiteX19" fmla="*/ 168965 w 268357"/>
              <a:gd name="connsiteY19" fmla="*/ 1689652 h 2345635"/>
              <a:gd name="connsiteX20" fmla="*/ 188843 w 268357"/>
              <a:gd name="connsiteY20" fmla="*/ 1798983 h 2345635"/>
              <a:gd name="connsiteX21" fmla="*/ 208722 w 268357"/>
              <a:gd name="connsiteY21" fmla="*/ 1868557 h 2345635"/>
              <a:gd name="connsiteX22" fmla="*/ 228600 w 268357"/>
              <a:gd name="connsiteY22" fmla="*/ 1908313 h 2345635"/>
              <a:gd name="connsiteX23" fmla="*/ 248478 w 268357"/>
              <a:gd name="connsiteY23" fmla="*/ 1997765 h 2345635"/>
              <a:gd name="connsiteX24" fmla="*/ 268357 w 268357"/>
              <a:gd name="connsiteY24" fmla="*/ 2057400 h 2345635"/>
              <a:gd name="connsiteX25" fmla="*/ 258417 w 268357"/>
              <a:gd name="connsiteY25" fmla="*/ 2246244 h 2345635"/>
              <a:gd name="connsiteX26" fmla="*/ 228600 w 268357"/>
              <a:gd name="connsiteY26" fmla="*/ 2345635 h 2345635"/>
              <a:gd name="connsiteX0" fmla="*/ 99391 w 268357"/>
              <a:gd name="connsiteY0" fmla="*/ 0 h 2246244"/>
              <a:gd name="connsiteX1" fmla="*/ 119270 w 268357"/>
              <a:gd name="connsiteY1" fmla="*/ 427383 h 2246244"/>
              <a:gd name="connsiteX2" fmla="*/ 99391 w 268357"/>
              <a:gd name="connsiteY2" fmla="*/ 526774 h 2246244"/>
              <a:gd name="connsiteX3" fmla="*/ 79513 w 268357"/>
              <a:gd name="connsiteY3" fmla="*/ 626165 h 2246244"/>
              <a:gd name="connsiteX4" fmla="*/ 59635 w 268357"/>
              <a:gd name="connsiteY4" fmla="*/ 685800 h 2246244"/>
              <a:gd name="connsiteX5" fmla="*/ 39757 w 268357"/>
              <a:gd name="connsiteY5" fmla="*/ 745435 h 2246244"/>
              <a:gd name="connsiteX6" fmla="*/ 29817 w 268357"/>
              <a:gd name="connsiteY6" fmla="*/ 775252 h 2246244"/>
              <a:gd name="connsiteX7" fmla="*/ 19878 w 268357"/>
              <a:gd name="connsiteY7" fmla="*/ 904461 h 2246244"/>
              <a:gd name="connsiteX8" fmla="*/ 0 w 268357"/>
              <a:gd name="connsiteY8" fmla="*/ 964096 h 2246244"/>
              <a:gd name="connsiteX9" fmla="*/ 9939 w 268357"/>
              <a:gd name="connsiteY9" fmla="*/ 1182757 h 2246244"/>
              <a:gd name="connsiteX10" fmla="*/ 29817 w 268357"/>
              <a:gd name="connsiteY10" fmla="*/ 1272209 h 2246244"/>
              <a:gd name="connsiteX11" fmla="*/ 49696 w 268357"/>
              <a:gd name="connsiteY11" fmla="*/ 1331844 h 2246244"/>
              <a:gd name="connsiteX12" fmla="*/ 69574 w 268357"/>
              <a:gd name="connsiteY12" fmla="*/ 1361661 h 2246244"/>
              <a:gd name="connsiteX13" fmla="*/ 89452 w 268357"/>
              <a:gd name="connsiteY13" fmla="*/ 1421296 h 2246244"/>
              <a:gd name="connsiteX14" fmla="*/ 109330 w 268357"/>
              <a:gd name="connsiteY14" fmla="*/ 1480931 h 2246244"/>
              <a:gd name="connsiteX15" fmla="*/ 119270 w 268357"/>
              <a:gd name="connsiteY15" fmla="*/ 1510748 h 2246244"/>
              <a:gd name="connsiteX16" fmla="*/ 139148 w 268357"/>
              <a:gd name="connsiteY16" fmla="*/ 1540565 h 2246244"/>
              <a:gd name="connsiteX17" fmla="*/ 149087 w 268357"/>
              <a:gd name="connsiteY17" fmla="*/ 1590261 h 2246244"/>
              <a:gd name="connsiteX18" fmla="*/ 159026 w 268357"/>
              <a:gd name="connsiteY18" fmla="*/ 1649896 h 2246244"/>
              <a:gd name="connsiteX19" fmla="*/ 168965 w 268357"/>
              <a:gd name="connsiteY19" fmla="*/ 1689652 h 2246244"/>
              <a:gd name="connsiteX20" fmla="*/ 188843 w 268357"/>
              <a:gd name="connsiteY20" fmla="*/ 1798983 h 2246244"/>
              <a:gd name="connsiteX21" fmla="*/ 208722 w 268357"/>
              <a:gd name="connsiteY21" fmla="*/ 1868557 h 2246244"/>
              <a:gd name="connsiteX22" fmla="*/ 228600 w 268357"/>
              <a:gd name="connsiteY22" fmla="*/ 1908313 h 2246244"/>
              <a:gd name="connsiteX23" fmla="*/ 248478 w 268357"/>
              <a:gd name="connsiteY23" fmla="*/ 1997765 h 2246244"/>
              <a:gd name="connsiteX24" fmla="*/ 268357 w 268357"/>
              <a:gd name="connsiteY24" fmla="*/ 2057400 h 2246244"/>
              <a:gd name="connsiteX25" fmla="*/ 258417 w 268357"/>
              <a:gd name="connsiteY25" fmla="*/ 2246244 h 2246244"/>
              <a:gd name="connsiteX0" fmla="*/ 99391 w 268357"/>
              <a:gd name="connsiteY0" fmla="*/ 0 h 2057400"/>
              <a:gd name="connsiteX1" fmla="*/ 119270 w 268357"/>
              <a:gd name="connsiteY1" fmla="*/ 427383 h 2057400"/>
              <a:gd name="connsiteX2" fmla="*/ 99391 w 268357"/>
              <a:gd name="connsiteY2" fmla="*/ 526774 h 2057400"/>
              <a:gd name="connsiteX3" fmla="*/ 79513 w 268357"/>
              <a:gd name="connsiteY3" fmla="*/ 626165 h 2057400"/>
              <a:gd name="connsiteX4" fmla="*/ 59635 w 268357"/>
              <a:gd name="connsiteY4" fmla="*/ 685800 h 2057400"/>
              <a:gd name="connsiteX5" fmla="*/ 39757 w 268357"/>
              <a:gd name="connsiteY5" fmla="*/ 745435 h 2057400"/>
              <a:gd name="connsiteX6" fmla="*/ 29817 w 268357"/>
              <a:gd name="connsiteY6" fmla="*/ 775252 h 2057400"/>
              <a:gd name="connsiteX7" fmla="*/ 19878 w 268357"/>
              <a:gd name="connsiteY7" fmla="*/ 904461 h 2057400"/>
              <a:gd name="connsiteX8" fmla="*/ 0 w 268357"/>
              <a:gd name="connsiteY8" fmla="*/ 964096 h 2057400"/>
              <a:gd name="connsiteX9" fmla="*/ 9939 w 268357"/>
              <a:gd name="connsiteY9" fmla="*/ 1182757 h 2057400"/>
              <a:gd name="connsiteX10" fmla="*/ 29817 w 268357"/>
              <a:gd name="connsiteY10" fmla="*/ 1272209 h 2057400"/>
              <a:gd name="connsiteX11" fmla="*/ 49696 w 268357"/>
              <a:gd name="connsiteY11" fmla="*/ 1331844 h 2057400"/>
              <a:gd name="connsiteX12" fmla="*/ 69574 w 268357"/>
              <a:gd name="connsiteY12" fmla="*/ 1361661 h 2057400"/>
              <a:gd name="connsiteX13" fmla="*/ 89452 w 268357"/>
              <a:gd name="connsiteY13" fmla="*/ 1421296 h 2057400"/>
              <a:gd name="connsiteX14" fmla="*/ 109330 w 268357"/>
              <a:gd name="connsiteY14" fmla="*/ 1480931 h 2057400"/>
              <a:gd name="connsiteX15" fmla="*/ 119270 w 268357"/>
              <a:gd name="connsiteY15" fmla="*/ 1510748 h 2057400"/>
              <a:gd name="connsiteX16" fmla="*/ 139148 w 268357"/>
              <a:gd name="connsiteY16" fmla="*/ 1540565 h 2057400"/>
              <a:gd name="connsiteX17" fmla="*/ 149087 w 268357"/>
              <a:gd name="connsiteY17" fmla="*/ 1590261 h 2057400"/>
              <a:gd name="connsiteX18" fmla="*/ 159026 w 268357"/>
              <a:gd name="connsiteY18" fmla="*/ 1649896 h 2057400"/>
              <a:gd name="connsiteX19" fmla="*/ 168965 w 268357"/>
              <a:gd name="connsiteY19" fmla="*/ 1689652 h 2057400"/>
              <a:gd name="connsiteX20" fmla="*/ 188843 w 268357"/>
              <a:gd name="connsiteY20" fmla="*/ 1798983 h 2057400"/>
              <a:gd name="connsiteX21" fmla="*/ 208722 w 268357"/>
              <a:gd name="connsiteY21" fmla="*/ 1868557 h 2057400"/>
              <a:gd name="connsiteX22" fmla="*/ 228600 w 268357"/>
              <a:gd name="connsiteY22" fmla="*/ 1908313 h 2057400"/>
              <a:gd name="connsiteX23" fmla="*/ 248478 w 268357"/>
              <a:gd name="connsiteY23" fmla="*/ 1997765 h 2057400"/>
              <a:gd name="connsiteX24" fmla="*/ 268357 w 268357"/>
              <a:gd name="connsiteY24" fmla="*/ 2057400 h 2057400"/>
              <a:gd name="connsiteX0" fmla="*/ 99391 w 248478"/>
              <a:gd name="connsiteY0" fmla="*/ 0 h 1997765"/>
              <a:gd name="connsiteX1" fmla="*/ 119270 w 248478"/>
              <a:gd name="connsiteY1" fmla="*/ 427383 h 1997765"/>
              <a:gd name="connsiteX2" fmla="*/ 99391 w 248478"/>
              <a:gd name="connsiteY2" fmla="*/ 526774 h 1997765"/>
              <a:gd name="connsiteX3" fmla="*/ 79513 w 248478"/>
              <a:gd name="connsiteY3" fmla="*/ 626165 h 1997765"/>
              <a:gd name="connsiteX4" fmla="*/ 59635 w 248478"/>
              <a:gd name="connsiteY4" fmla="*/ 685800 h 1997765"/>
              <a:gd name="connsiteX5" fmla="*/ 39757 w 248478"/>
              <a:gd name="connsiteY5" fmla="*/ 745435 h 1997765"/>
              <a:gd name="connsiteX6" fmla="*/ 29817 w 248478"/>
              <a:gd name="connsiteY6" fmla="*/ 775252 h 1997765"/>
              <a:gd name="connsiteX7" fmla="*/ 19878 w 248478"/>
              <a:gd name="connsiteY7" fmla="*/ 904461 h 1997765"/>
              <a:gd name="connsiteX8" fmla="*/ 0 w 248478"/>
              <a:gd name="connsiteY8" fmla="*/ 964096 h 1997765"/>
              <a:gd name="connsiteX9" fmla="*/ 9939 w 248478"/>
              <a:gd name="connsiteY9" fmla="*/ 1182757 h 1997765"/>
              <a:gd name="connsiteX10" fmla="*/ 29817 w 248478"/>
              <a:gd name="connsiteY10" fmla="*/ 1272209 h 1997765"/>
              <a:gd name="connsiteX11" fmla="*/ 49696 w 248478"/>
              <a:gd name="connsiteY11" fmla="*/ 1331844 h 1997765"/>
              <a:gd name="connsiteX12" fmla="*/ 69574 w 248478"/>
              <a:gd name="connsiteY12" fmla="*/ 1361661 h 1997765"/>
              <a:gd name="connsiteX13" fmla="*/ 89452 w 248478"/>
              <a:gd name="connsiteY13" fmla="*/ 1421296 h 1997765"/>
              <a:gd name="connsiteX14" fmla="*/ 109330 w 248478"/>
              <a:gd name="connsiteY14" fmla="*/ 1480931 h 1997765"/>
              <a:gd name="connsiteX15" fmla="*/ 119270 w 248478"/>
              <a:gd name="connsiteY15" fmla="*/ 1510748 h 1997765"/>
              <a:gd name="connsiteX16" fmla="*/ 139148 w 248478"/>
              <a:gd name="connsiteY16" fmla="*/ 1540565 h 1997765"/>
              <a:gd name="connsiteX17" fmla="*/ 149087 w 248478"/>
              <a:gd name="connsiteY17" fmla="*/ 1590261 h 1997765"/>
              <a:gd name="connsiteX18" fmla="*/ 159026 w 248478"/>
              <a:gd name="connsiteY18" fmla="*/ 1649896 h 1997765"/>
              <a:gd name="connsiteX19" fmla="*/ 168965 w 248478"/>
              <a:gd name="connsiteY19" fmla="*/ 1689652 h 1997765"/>
              <a:gd name="connsiteX20" fmla="*/ 188843 w 248478"/>
              <a:gd name="connsiteY20" fmla="*/ 1798983 h 1997765"/>
              <a:gd name="connsiteX21" fmla="*/ 208722 w 248478"/>
              <a:gd name="connsiteY21" fmla="*/ 1868557 h 1997765"/>
              <a:gd name="connsiteX22" fmla="*/ 228600 w 248478"/>
              <a:gd name="connsiteY22" fmla="*/ 1908313 h 1997765"/>
              <a:gd name="connsiteX23" fmla="*/ 248478 w 248478"/>
              <a:gd name="connsiteY23" fmla="*/ 1997765 h 1997765"/>
              <a:gd name="connsiteX0" fmla="*/ 99391 w 228600"/>
              <a:gd name="connsiteY0" fmla="*/ 0 h 1908313"/>
              <a:gd name="connsiteX1" fmla="*/ 119270 w 228600"/>
              <a:gd name="connsiteY1" fmla="*/ 427383 h 1908313"/>
              <a:gd name="connsiteX2" fmla="*/ 99391 w 228600"/>
              <a:gd name="connsiteY2" fmla="*/ 526774 h 1908313"/>
              <a:gd name="connsiteX3" fmla="*/ 79513 w 228600"/>
              <a:gd name="connsiteY3" fmla="*/ 626165 h 1908313"/>
              <a:gd name="connsiteX4" fmla="*/ 59635 w 228600"/>
              <a:gd name="connsiteY4" fmla="*/ 685800 h 1908313"/>
              <a:gd name="connsiteX5" fmla="*/ 39757 w 228600"/>
              <a:gd name="connsiteY5" fmla="*/ 745435 h 1908313"/>
              <a:gd name="connsiteX6" fmla="*/ 29817 w 228600"/>
              <a:gd name="connsiteY6" fmla="*/ 775252 h 1908313"/>
              <a:gd name="connsiteX7" fmla="*/ 19878 w 228600"/>
              <a:gd name="connsiteY7" fmla="*/ 904461 h 1908313"/>
              <a:gd name="connsiteX8" fmla="*/ 0 w 228600"/>
              <a:gd name="connsiteY8" fmla="*/ 964096 h 1908313"/>
              <a:gd name="connsiteX9" fmla="*/ 9939 w 228600"/>
              <a:gd name="connsiteY9" fmla="*/ 1182757 h 1908313"/>
              <a:gd name="connsiteX10" fmla="*/ 29817 w 228600"/>
              <a:gd name="connsiteY10" fmla="*/ 1272209 h 1908313"/>
              <a:gd name="connsiteX11" fmla="*/ 49696 w 228600"/>
              <a:gd name="connsiteY11" fmla="*/ 1331844 h 1908313"/>
              <a:gd name="connsiteX12" fmla="*/ 69574 w 228600"/>
              <a:gd name="connsiteY12" fmla="*/ 1361661 h 1908313"/>
              <a:gd name="connsiteX13" fmla="*/ 89452 w 228600"/>
              <a:gd name="connsiteY13" fmla="*/ 1421296 h 1908313"/>
              <a:gd name="connsiteX14" fmla="*/ 109330 w 228600"/>
              <a:gd name="connsiteY14" fmla="*/ 1480931 h 1908313"/>
              <a:gd name="connsiteX15" fmla="*/ 119270 w 228600"/>
              <a:gd name="connsiteY15" fmla="*/ 1510748 h 1908313"/>
              <a:gd name="connsiteX16" fmla="*/ 139148 w 228600"/>
              <a:gd name="connsiteY16" fmla="*/ 1540565 h 1908313"/>
              <a:gd name="connsiteX17" fmla="*/ 149087 w 228600"/>
              <a:gd name="connsiteY17" fmla="*/ 1590261 h 1908313"/>
              <a:gd name="connsiteX18" fmla="*/ 159026 w 228600"/>
              <a:gd name="connsiteY18" fmla="*/ 1649896 h 1908313"/>
              <a:gd name="connsiteX19" fmla="*/ 168965 w 228600"/>
              <a:gd name="connsiteY19" fmla="*/ 1689652 h 1908313"/>
              <a:gd name="connsiteX20" fmla="*/ 188843 w 228600"/>
              <a:gd name="connsiteY20" fmla="*/ 1798983 h 1908313"/>
              <a:gd name="connsiteX21" fmla="*/ 208722 w 228600"/>
              <a:gd name="connsiteY21" fmla="*/ 1868557 h 1908313"/>
              <a:gd name="connsiteX22" fmla="*/ 228600 w 228600"/>
              <a:gd name="connsiteY22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8600" h="1908313">
                <a:moveTo>
                  <a:pt x="99391" y="0"/>
                </a:moveTo>
                <a:cubicBezTo>
                  <a:pt x="103533" y="89038"/>
                  <a:pt x="117614" y="351183"/>
                  <a:pt x="119270" y="427383"/>
                </a:cubicBezTo>
                <a:cubicBezTo>
                  <a:pt x="119270" y="515179"/>
                  <a:pt x="106017" y="493644"/>
                  <a:pt x="99391" y="526774"/>
                </a:cubicBezTo>
                <a:cubicBezTo>
                  <a:pt x="93735" y="563539"/>
                  <a:pt x="89914" y="591493"/>
                  <a:pt x="79513" y="626165"/>
                </a:cubicBezTo>
                <a:cubicBezTo>
                  <a:pt x="73492" y="646235"/>
                  <a:pt x="66261" y="665922"/>
                  <a:pt x="59635" y="685800"/>
                </a:cubicBezTo>
                <a:lnTo>
                  <a:pt x="39757" y="745435"/>
                </a:lnTo>
                <a:lnTo>
                  <a:pt x="29817" y="775252"/>
                </a:lnTo>
                <a:cubicBezTo>
                  <a:pt x="26504" y="818322"/>
                  <a:pt x="26615" y="861793"/>
                  <a:pt x="19878" y="904461"/>
                </a:cubicBezTo>
                <a:cubicBezTo>
                  <a:pt x="16610" y="925158"/>
                  <a:pt x="0" y="964096"/>
                  <a:pt x="0" y="964096"/>
                </a:cubicBezTo>
                <a:cubicBezTo>
                  <a:pt x="3313" y="1036983"/>
                  <a:pt x="4549" y="1109994"/>
                  <a:pt x="9939" y="1182757"/>
                </a:cubicBezTo>
                <a:cubicBezTo>
                  <a:pt x="10869" y="1195313"/>
                  <a:pt x="25232" y="1256926"/>
                  <a:pt x="29817" y="1272209"/>
                </a:cubicBezTo>
                <a:cubicBezTo>
                  <a:pt x="35838" y="1292279"/>
                  <a:pt x="38073" y="1314409"/>
                  <a:pt x="49696" y="1331844"/>
                </a:cubicBezTo>
                <a:cubicBezTo>
                  <a:pt x="56322" y="1341783"/>
                  <a:pt x="64723" y="1350745"/>
                  <a:pt x="69574" y="1361661"/>
                </a:cubicBezTo>
                <a:cubicBezTo>
                  <a:pt x="78084" y="1380809"/>
                  <a:pt x="82826" y="1401418"/>
                  <a:pt x="89452" y="1421296"/>
                </a:cubicBezTo>
                <a:lnTo>
                  <a:pt x="109330" y="1480931"/>
                </a:lnTo>
                <a:cubicBezTo>
                  <a:pt x="112643" y="1490870"/>
                  <a:pt x="113459" y="1502031"/>
                  <a:pt x="119270" y="1510748"/>
                </a:cubicBezTo>
                <a:lnTo>
                  <a:pt x="139148" y="1540565"/>
                </a:lnTo>
                <a:cubicBezTo>
                  <a:pt x="142461" y="1557130"/>
                  <a:pt x="146065" y="1573640"/>
                  <a:pt x="149087" y="1590261"/>
                </a:cubicBezTo>
                <a:cubicBezTo>
                  <a:pt x="152692" y="1610088"/>
                  <a:pt x="155074" y="1630135"/>
                  <a:pt x="159026" y="1649896"/>
                </a:cubicBezTo>
                <a:cubicBezTo>
                  <a:pt x="161705" y="1663291"/>
                  <a:pt x="166286" y="1676257"/>
                  <a:pt x="168965" y="1689652"/>
                </a:cubicBezTo>
                <a:cubicBezTo>
                  <a:pt x="177824" y="1733945"/>
                  <a:pt x="178186" y="1756355"/>
                  <a:pt x="188843" y="1798983"/>
                </a:cubicBezTo>
                <a:cubicBezTo>
                  <a:pt x="195469" y="1828800"/>
                  <a:pt x="202096" y="1850335"/>
                  <a:pt x="208722" y="1868557"/>
                </a:cubicBezTo>
                <a:cubicBezTo>
                  <a:pt x="213924" y="1882430"/>
                  <a:pt x="221974" y="1895061"/>
                  <a:pt x="228600" y="1908313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</a:t>
            </a:r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cxnSp>
        <p:nvCxnSpPr>
          <p:cNvPr id="9" name="Rett linje 8"/>
          <p:cNvCxnSpPr/>
          <p:nvPr/>
        </p:nvCxnSpPr>
        <p:spPr>
          <a:xfrm>
            <a:off x="0" y="3981544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4125560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4133140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40-200km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707654" y="283870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4139209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36926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</a:t>
            </a:r>
            <a:r>
              <a:rPr lang="nb-NO" sz="1400" dirty="0" err="1" smtClean="0"/>
              <a:t>jumping/parachuting</a:t>
            </a:r>
            <a:r>
              <a:rPr lang="nb-NO" sz="1400" dirty="0" smtClean="0"/>
              <a:t>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0" y="899592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078" y="457200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1093490" y="4706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915566" y="25829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0" y="5220072"/>
            <a:ext cx="5143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Explanation:</a:t>
            </a:r>
          </a:p>
          <a:p>
            <a:r>
              <a:rPr lang="nb-NO" sz="1400" dirty="0" smtClean="0"/>
              <a:t>The Forward Line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Troops</a:t>
            </a:r>
            <a:r>
              <a:rPr lang="nb-NO" sz="1400" dirty="0" smtClean="0"/>
              <a:t> (FLOT) is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line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and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battalions</a:t>
            </a:r>
            <a:r>
              <a:rPr lang="nb-NO" sz="1400" dirty="0" smtClean="0"/>
              <a:t> </a:t>
            </a:r>
            <a:r>
              <a:rPr lang="nb-NO" sz="1400" dirty="0" err="1" smtClean="0"/>
              <a:t>engaged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operations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in </a:t>
            </a:r>
            <a:r>
              <a:rPr lang="nb-NO" sz="1400" dirty="0" err="1" smtClean="0"/>
              <a:t>tactical</a:t>
            </a:r>
            <a:r>
              <a:rPr lang="nb-NO" sz="1400" dirty="0" smtClean="0"/>
              <a:t> </a:t>
            </a:r>
            <a:r>
              <a:rPr lang="nb-NO" sz="1400" dirty="0" err="1" smtClean="0"/>
              <a:t>dispositions</a:t>
            </a:r>
            <a:r>
              <a:rPr lang="nb-NO" sz="1400" dirty="0" smtClean="0"/>
              <a:t> from 0 to 10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brigade and brigade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 is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placed</a:t>
            </a:r>
            <a:r>
              <a:rPr lang="nb-NO" sz="1400" dirty="0" smtClean="0"/>
              <a:t> 10-25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Even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area,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Deep area: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</a:p>
          <a:p>
            <a:r>
              <a:rPr lang="nb-NO" sz="1400" dirty="0" err="1" smtClean="0"/>
              <a:t>Close</a:t>
            </a:r>
            <a:r>
              <a:rPr lang="nb-NO" sz="1400" dirty="0" smtClean="0"/>
              <a:t> area: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zone</a:t>
            </a:r>
            <a:endParaRPr lang="nb-NO" sz="1400" dirty="0" smtClean="0"/>
          </a:p>
          <a:p>
            <a:r>
              <a:rPr lang="nb-NO" sz="1400" dirty="0" err="1" smtClean="0"/>
              <a:t>Rear</a:t>
            </a:r>
            <a:r>
              <a:rPr lang="nb-NO" sz="1400" dirty="0" smtClean="0"/>
              <a:t> area:  </a:t>
            </a:r>
            <a:r>
              <a:rPr lang="nb-NO" sz="1400" dirty="0" err="1" smtClean="0"/>
              <a:t>Within</a:t>
            </a:r>
            <a:r>
              <a:rPr lang="nb-NO" sz="1400" dirty="0" smtClean="0"/>
              <a:t>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lines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0" y="2267744"/>
            <a:ext cx="514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736206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V="1">
            <a:off x="1836204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186911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Rear area</a:t>
            </a:r>
            <a:endParaRPr lang="en-US" sz="1400" dirty="0"/>
          </a:p>
        </p:txBody>
      </p:sp>
      <p:sp>
        <p:nvSpPr>
          <p:cNvPr id="44" name="TekstSylinder 43"/>
          <p:cNvSpPr txBox="1"/>
          <p:nvPr/>
        </p:nvSpPr>
        <p:spPr>
          <a:xfrm>
            <a:off x="-92546" y="18356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Deep area</a:t>
            </a:r>
            <a:endParaRPr lang="en-US" sz="1400" dirty="0"/>
          </a:p>
        </p:txBody>
      </p:sp>
      <p:sp>
        <p:nvSpPr>
          <p:cNvPr id="45" name="TekstSylinder 44"/>
          <p:cNvSpPr txBox="1"/>
          <p:nvPr/>
        </p:nvSpPr>
        <p:spPr>
          <a:xfrm>
            <a:off x="79386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Close area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sz="1200" dirty="0" smtClean="0"/>
              <a:t>BM-21 </a:t>
            </a:r>
            <a:r>
              <a:rPr lang="nb-NO" sz="1200" dirty="0" err="1" smtClean="0"/>
              <a:t>launch</a:t>
            </a:r>
            <a:r>
              <a:rPr lang="nb-NO" sz="1200" dirty="0" smtClean="0"/>
              <a:t> 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firing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Preparing offensive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RW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Long Range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FW (transport)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Airborne </a:t>
            </a:r>
            <a:r>
              <a:rPr lang="nb-NO" sz="1200" dirty="0" err="1" smtClean="0"/>
              <a:t>Assault</a:t>
            </a:r>
            <a:r>
              <a:rPr lang="nb-NO" sz="1200" dirty="0" smtClean="0"/>
              <a:t> ( </a:t>
            </a:r>
            <a:r>
              <a:rPr lang="nb-NO" sz="1200" dirty="0" err="1" smtClean="0"/>
              <a:t>Many</a:t>
            </a:r>
            <a:r>
              <a:rPr lang="nb-NO" sz="1200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(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a single AC is in </a:t>
            </a:r>
            <a:r>
              <a:rPr lang="nb-NO" sz="1200" dirty="0" err="1" smtClean="0"/>
              <a:t>use</a:t>
            </a:r>
            <a:r>
              <a:rPr lang="nb-NO" sz="1200" dirty="0" smtClean="0"/>
              <a:t>, or flying </a:t>
            </a:r>
            <a:r>
              <a:rPr lang="nb-NO" sz="1200" dirty="0" err="1" smtClean="0"/>
              <a:t>tactical</a:t>
            </a:r>
            <a:r>
              <a:rPr lang="nb-NO" sz="1200" dirty="0" smtClean="0"/>
              <a:t>,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level</a:t>
            </a:r>
            <a:r>
              <a:rPr lang="nb-NO" sz="12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 </a:t>
            </a:r>
            <a:r>
              <a:rPr lang="nb-NO" sz="1200" dirty="0" err="1" smtClean="0"/>
              <a:t>certain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(</a:t>
            </a:r>
            <a:r>
              <a:rPr lang="nb-NO" sz="1200" dirty="0" err="1" smtClean="0"/>
              <a:t>point</a:t>
            </a:r>
            <a:r>
              <a:rPr lang="nb-NO" sz="1200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Trying</a:t>
            </a:r>
            <a:r>
              <a:rPr lang="nb-NO" sz="1200" dirty="0" smtClean="0"/>
              <a:t> to kill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Suppression</a:t>
            </a:r>
            <a:r>
              <a:rPr lang="nb-NO" sz="1200" dirty="0" smtClean="0"/>
              <a:t>, to cover for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Fill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many</a:t>
            </a:r>
            <a:r>
              <a:rPr lang="nb-NO" sz="1200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in firing </a:t>
            </a:r>
            <a:r>
              <a:rPr lang="nb-NO" sz="1200" dirty="0" err="1" smtClean="0"/>
              <a:t>position</a:t>
            </a:r>
            <a:r>
              <a:rPr lang="nb-NO" sz="1200" dirty="0" smtClean="0"/>
              <a:t> (</a:t>
            </a:r>
            <a:r>
              <a:rPr lang="nb-NO" sz="1200" dirty="0" err="1" smtClean="0"/>
              <a:t>spread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, IAW a </a:t>
            </a:r>
            <a:r>
              <a:rPr lang="nb-NO" sz="1200" dirty="0" err="1" smtClean="0"/>
              <a:t>template</a:t>
            </a:r>
            <a:r>
              <a:rPr lang="nb-NO" sz="1200" dirty="0" smtClean="0"/>
              <a:t>)</a:t>
            </a:r>
            <a:endParaRPr lang="nb-NO" sz="1200" dirty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General </a:t>
            </a:r>
            <a:r>
              <a:rPr lang="nb-NO" sz="1200" dirty="0" err="1" smtClean="0"/>
              <a:t>convoy</a:t>
            </a:r>
            <a:r>
              <a:rPr lang="nb-NO" sz="1200" dirty="0" smtClean="0"/>
              <a:t> </a:t>
            </a:r>
            <a:r>
              <a:rPr lang="nb-NO" sz="1200" dirty="0" err="1" smtClean="0"/>
              <a:t>movement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Upcoming</a:t>
            </a:r>
            <a:r>
              <a:rPr lang="nb-NO" sz="1200" dirty="0" smtClean="0"/>
              <a:t> action (offensive), in a </a:t>
            </a:r>
            <a:r>
              <a:rPr lang="nb-NO" sz="1200" dirty="0" err="1" smtClean="0"/>
              <a:t>certian</a:t>
            </a:r>
            <a:r>
              <a:rPr lang="nb-NO" sz="1200" dirty="0" smtClean="0"/>
              <a:t> </a:t>
            </a:r>
            <a:r>
              <a:rPr lang="nb-NO" sz="1200" dirty="0" err="1" smtClean="0"/>
              <a:t>amount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87824"/>
            <a:ext cx="5143500" cy="504056"/>
          </a:xfrm>
        </p:spPr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504992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sizes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Motorized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Mechanized Division</a:t>
            </a:r>
            <a:endParaRPr lang="nb-NO" sz="1200" dirty="0"/>
          </a:p>
        </p:txBody>
      </p:sp>
      <p:sp>
        <p:nvSpPr>
          <p:cNvPr id="8" name="Rektangel 7">
            <a:hlinkClick r:id="rId5" action="ppaction://hlinksldjump"/>
          </p:cNvPr>
          <p:cNvSpPr/>
          <p:nvPr/>
        </p:nvSpPr>
        <p:spPr>
          <a:xfrm>
            <a:off x="195486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9" name="Rektangel 8">
            <a:hlinkClick r:id="rId6" action="ppaction://hlinksldjump"/>
          </p:cNvPr>
          <p:cNvSpPr/>
          <p:nvPr/>
        </p:nvSpPr>
        <p:spPr>
          <a:xfrm>
            <a:off x="1851670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Surface-Surface</a:t>
            </a:r>
            <a:r>
              <a:rPr lang="nb-NO" sz="1200" dirty="0" smtClean="0"/>
              <a:t> Missile Regiment</a:t>
            </a:r>
            <a:endParaRPr lang="nb-NO" sz="1200" dirty="0"/>
          </a:p>
        </p:txBody>
      </p:sp>
      <p:sp>
        <p:nvSpPr>
          <p:cNvPr id="10" name="Rektangel 9">
            <a:hlinkClick r:id="rId7" action="ppaction://hlinksldjump"/>
          </p:cNvPr>
          <p:cNvSpPr/>
          <p:nvPr/>
        </p:nvSpPr>
        <p:spPr>
          <a:xfrm>
            <a:off x="3507854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8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Reconnaissance Regiment</a:t>
            </a:r>
            <a:endParaRPr lang="nb-NO" sz="1200" dirty="0"/>
          </a:p>
        </p:txBody>
      </p:sp>
      <p:sp>
        <p:nvSpPr>
          <p:cNvPr id="33" name="Rektangel 32">
            <a:hlinkClick r:id="rId9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Airborne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59377" y="2786050"/>
            <a:ext cx="5058888" cy="481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flipH="1">
            <a:off x="2588821" y="2149948"/>
            <a:ext cx="12663" cy="636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10" action="ppaction://hlinksldjump"/>
          </p:cNvPr>
          <p:cNvSpPr/>
          <p:nvPr/>
        </p:nvSpPr>
        <p:spPr>
          <a:xfrm>
            <a:off x="195486" y="54360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Helicopter Regiment</a:t>
            </a:r>
            <a:endParaRPr lang="nb-NO" sz="1200" dirty="0"/>
          </a:p>
        </p:txBody>
      </p:sp>
      <p:sp>
        <p:nvSpPr>
          <p:cNvPr id="39" name="Rektangel 38">
            <a:hlinkClick r:id="rId11" action="ppaction://hlinksldjump"/>
          </p:cNvPr>
          <p:cNvSpPr/>
          <p:nvPr/>
        </p:nvSpPr>
        <p:spPr>
          <a:xfrm>
            <a:off x="1871548" y="666023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732240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pSp>
        <p:nvGrpSpPr>
          <p:cNvPr id="49" name="Gruppe 24"/>
          <p:cNvGrpSpPr/>
          <p:nvPr/>
        </p:nvGrpSpPr>
        <p:grpSpPr>
          <a:xfrm>
            <a:off x="1357304" y="4274650"/>
            <a:ext cx="289755" cy="144348"/>
            <a:chOff x="2912873" y="1704137"/>
            <a:chExt cx="289755" cy="144348"/>
          </a:xfrm>
        </p:grpSpPr>
        <p:sp>
          <p:nvSpPr>
            <p:cNvPr id="50" name="Stjerne med 5 tagger 49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Stjerne med 5 tagger 50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4" name="TekstSylinder 5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Stjerne med 5 tagger 42"/>
          <p:cNvSpPr/>
          <p:nvPr/>
        </p:nvSpPr>
        <p:spPr>
          <a:xfrm>
            <a:off x="1491630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The </a:t>
            </a:r>
            <a:r>
              <a:rPr lang="nb-NO" sz="1400" dirty="0" err="1" smtClean="0"/>
              <a:t>following</a:t>
            </a:r>
            <a:r>
              <a:rPr lang="nb-NO" sz="1400" dirty="0" smtClean="0"/>
              <a:t> </a:t>
            </a:r>
            <a:r>
              <a:rPr lang="nb-NO" sz="1400" dirty="0" err="1" smtClean="0"/>
              <a:t>section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contains</a:t>
            </a:r>
            <a:r>
              <a:rPr lang="nb-NO" sz="1400" dirty="0" smtClean="0"/>
              <a:t> </a:t>
            </a:r>
            <a:r>
              <a:rPr lang="nb-NO" sz="1400" dirty="0" err="1" smtClean="0"/>
              <a:t>information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. </a:t>
            </a:r>
            <a:r>
              <a:rPr lang="nb-NO" sz="1400" dirty="0" err="1" smtClean="0"/>
              <a:t>There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2 variants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level</a:t>
            </a:r>
            <a:r>
              <a:rPr lang="nb-NO" sz="1400" dirty="0" smtClean="0"/>
              <a:t> (</a:t>
            </a:r>
            <a:r>
              <a:rPr lang="nb-NO" sz="1400" dirty="0" err="1" smtClean="0"/>
              <a:t>echelon</a:t>
            </a:r>
            <a:r>
              <a:rPr lang="nb-NO" sz="1400" dirty="0" smtClean="0"/>
              <a:t>):</a:t>
            </a:r>
          </a:p>
          <a:p>
            <a:endParaRPr lang="nb-NO" sz="1400" dirty="0" smtClean="0"/>
          </a:p>
          <a:p>
            <a:r>
              <a:rPr lang="nb-NO" sz="1400" b="1" dirty="0" smtClean="0"/>
              <a:t>Base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err="1" smtClean="0"/>
              <a:t>Static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at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territory</a:t>
            </a:r>
            <a:r>
              <a:rPr lang="nb-NO" sz="1400" dirty="0" smtClean="0"/>
              <a:t> (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). </a:t>
            </a:r>
            <a:r>
              <a:rPr lang="nb-NO" sz="1400" dirty="0" err="1" smtClean="0"/>
              <a:t>Typically</a:t>
            </a:r>
            <a:r>
              <a:rPr lang="nb-NO" sz="1400" dirty="0" smtClean="0"/>
              <a:t> C2 Bunkers or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fixed</a:t>
            </a:r>
            <a:r>
              <a:rPr lang="nb-NO" sz="1400" dirty="0" smtClean="0"/>
              <a:t> </a:t>
            </a:r>
            <a:r>
              <a:rPr lang="nb-NO" sz="1400" dirty="0" err="1" smtClean="0"/>
              <a:t>structures</a:t>
            </a:r>
            <a:r>
              <a:rPr lang="nb-NO" sz="1400" dirty="0" smtClean="0"/>
              <a:t>.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/ base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a </a:t>
            </a:r>
            <a:r>
              <a:rPr lang="nb-NO" sz="1400" dirty="0" err="1" smtClean="0"/>
              <a:t>seperate</a:t>
            </a:r>
            <a:r>
              <a:rPr lang="nb-NO" sz="1400" dirty="0" smtClean="0"/>
              <a:t> layout and given as a </a:t>
            </a:r>
            <a:r>
              <a:rPr lang="nb-NO" sz="1400" dirty="0" err="1" smtClean="0"/>
              <a:t>specific</a:t>
            </a:r>
            <a:r>
              <a:rPr lang="nb-NO" sz="1400" dirty="0" smtClean="0"/>
              <a:t> briefing or </a:t>
            </a:r>
            <a:r>
              <a:rPr lang="nb-NO" sz="1400" dirty="0" err="1" smtClean="0"/>
              <a:t>report</a:t>
            </a:r>
            <a:r>
              <a:rPr lang="nb-NO" sz="1400" dirty="0" smtClean="0"/>
              <a:t>. During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buildup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their</a:t>
            </a:r>
            <a:r>
              <a:rPr lang="nb-NO" sz="1400" dirty="0" smtClean="0"/>
              <a:t> 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 and </a:t>
            </a:r>
            <a:r>
              <a:rPr lang="nb-NO" sz="1400" dirty="0" err="1" smtClean="0"/>
              <a:t>training</a:t>
            </a:r>
            <a:r>
              <a:rPr lang="nb-NO" sz="1400" dirty="0" smtClean="0"/>
              <a:t> areas.</a:t>
            </a:r>
          </a:p>
          <a:p>
            <a:endParaRPr lang="nb-NO" sz="1400" dirty="0" smtClean="0"/>
          </a:p>
          <a:p>
            <a:r>
              <a:rPr lang="nb-NO" sz="1400" b="1" dirty="0" smtClean="0"/>
              <a:t>Field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smtClean="0"/>
              <a:t>Mobile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move</a:t>
            </a:r>
            <a:r>
              <a:rPr lang="nb-NO" sz="1400" dirty="0" smtClean="0"/>
              <a:t> </a:t>
            </a:r>
            <a:r>
              <a:rPr lang="nb-NO" sz="1400" dirty="0" err="1" smtClean="0"/>
              <a:t>with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as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, </a:t>
            </a:r>
            <a:r>
              <a:rPr lang="nb-NO" sz="1400" dirty="0" err="1" smtClean="0"/>
              <a:t>consist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and tents.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Corps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084168"/>
            <a:ext cx="5143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Corps</a:t>
            </a:r>
            <a:r>
              <a:rPr lang="nb-NO" sz="1400" dirty="0" smtClean="0"/>
              <a:t> Headquarters (HQ)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located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protected</a:t>
            </a:r>
            <a:r>
              <a:rPr lang="nb-NO" sz="1400" dirty="0" smtClean="0"/>
              <a:t> by an SA-6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</a:t>
            </a:r>
            <a:r>
              <a:rPr lang="nb-NO" sz="1400" dirty="0" err="1" smtClean="0"/>
              <a:t>Corps</a:t>
            </a:r>
            <a:r>
              <a:rPr lang="nb-NO" sz="1400" dirty="0" smtClean="0"/>
              <a:t> HQ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tent layout. The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, </a:t>
            </a:r>
            <a:r>
              <a:rPr lang="nb-NO" sz="1400" dirty="0" err="1" smtClean="0"/>
              <a:t>but</a:t>
            </a:r>
            <a:r>
              <a:rPr lang="nb-NO" sz="1400" dirty="0" smtClean="0"/>
              <a:t> as a minimum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include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835696"/>
            <a:ext cx="4608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report is part of the basic intelligence for 132</a:t>
            </a:r>
            <a:r>
              <a:rPr lang="en-US" baseline="30000" dirty="0" smtClean="0"/>
              <a:t>nd</a:t>
            </a:r>
            <a:r>
              <a:rPr lang="en-US" dirty="0" smtClean="0"/>
              <a:t> hosted events. </a:t>
            </a:r>
          </a:p>
          <a:p>
            <a:endParaRPr lang="en-US" dirty="0" smtClean="0"/>
          </a:p>
          <a:p>
            <a:r>
              <a:rPr lang="en-US" dirty="0" smtClean="0"/>
              <a:t>The aim of this report is help pilots understand the organization and structure of  enemy </a:t>
            </a:r>
            <a:r>
              <a:rPr lang="en-US" dirty="0" smtClean="0"/>
              <a:t>ground</a:t>
            </a:r>
            <a:r>
              <a:rPr lang="en-US" dirty="0" smtClean="0"/>
              <a:t> </a:t>
            </a:r>
            <a:r>
              <a:rPr lang="en-US" dirty="0" smtClean="0"/>
              <a:t>forces.  </a:t>
            </a:r>
          </a:p>
          <a:p>
            <a:endParaRPr lang="en-US" dirty="0" smtClean="0"/>
          </a:p>
          <a:p>
            <a:r>
              <a:rPr lang="en-US" dirty="0" smtClean="0"/>
              <a:t>The structure in this document is generic and the actual structure in a operation is given as intelligence for </a:t>
            </a:r>
            <a:r>
              <a:rPr lang="en-US" smtClean="0"/>
              <a:t>that </a:t>
            </a:r>
            <a:r>
              <a:rPr lang="en-US" smtClean="0"/>
              <a:t>specific operation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Armor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>
            <a:hlinkClick r:id="rId5" action="ppaction://hlinksldjump"/>
          </p:cNvPr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5715570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3xMBT  Brigades:  </a:t>
            </a:r>
          </a:p>
          <a:p>
            <a:r>
              <a:rPr lang="nb-NO" sz="1200" dirty="0" smtClean="0"/>
              <a:t>243x MBT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SA19)  + 36x SA-19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 + 6x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trucks + 6x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Brigade:</a:t>
            </a:r>
          </a:p>
          <a:p>
            <a:r>
              <a:rPr lang="nb-NO" sz="1200" b="1" dirty="0" smtClean="0"/>
              <a:t>3xMBT BN :</a:t>
            </a:r>
          </a:p>
          <a:p>
            <a:r>
              <a:rPr lang="nb-NO" sz="1200" dirty="0" smtClean="0"/>
              <a:t>81x MBT+9x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SA-19)  </a:t>
            </a:r>
          </a:p>
          <a:p>
            <a:r>
              <a:rPr lang="nb-NO" sz="1200" dirty="0" smtClean="0"/>
              <a:t>12x SA-19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2428860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Armor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857752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Armor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15626"/>
          <a:stretch>
            <a:fillRect/>
          </a:stretch>
        </p:blipFill>
        <p:spPr bwMode="auto">
          <a:xfrm>
            <a:off x="8037" y="7884368"/>
            <a:ext cx="166365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46138" y="85777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 t="25593"/>
          <a:stretch>
            <a:fillRect/>
          </a:stretch>
        </p:blipFill>
        <p:spPr bwMode="auto">
          <a:xfrm>
            <a:off x="1753792" y="7884368"/>
            <a:ext cx="165953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6044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 t="11775"/>
          <a:stretch>
            <a:fillRect/>
          </a:stretch>
        </p:blipFill>
        <p:spPr bwMode="auto">
          <a:xfrm>
            <a:off x="3517950" y="7884368"/>
            <a:ext cx="16335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507854" y="85951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T90</a:t>
            </a:r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82820" y="5673386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3xMBTCompany:</a:t>
            </a:r>
          </a:p>
          <a:p>
            <a:r>
              <a:rPr lang="nb-NO" sz="1200" dirty="0" smtClean="0"/>
              <a:t>9x MBT+3x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SA-19)  </a:t>
            </a:r>
          </a:p>
          <a:p>
            <a:r>
              <a:rPr lang="nb-NO" sz="1200" dirty="0" smtClean="0"/>
              <a:t>4x SA-19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51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3" name="TekstSylinder 4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758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3xMechanized  Brigades:  </a:t>
            </a:r>
          </a:p>
          <a:p>
            <a:r>
              <a:rPr lang="nb-NO" sz="1200" dirty="0" smtClean="0"/>
              <a:t>243x IFV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SA-13)  + 36x SA-13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endParaRPr lang="nb-NO" sz="1200" dirty="0" smtClean="0"/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Brigade:</a:t>
            </a:r>
          </a:p>
          <a:p>
            <a:r>
              <a:rPr lang="nb-NO" sz="1200" b="1" dirty="0" smtClean="0"/>
              <a:t>3xMechanized BN :</a:t>
            </a:r>
          </a:p>
          <a:p>
            <a:r>
              <a:rPr lang="nb-NO" sz="1200" dirty="0" smtClean="0"/>
              <a:t>81x IFV+9x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SA-13)  </a:t>
            </a:r>
          </a:p>
          <a:p>
            <a:r>
              <a:rPr lang="nb-NO" sz="1200" dirty="0" smtClean="0"/>
              <a:t>12x SA-13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Mechanized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IFV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Mechanized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Mechanized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154828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IFV+x3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SA-13)  </a:t>
            </a:r>
          </a:p>
          <a:p>
            <a:r>
              <a:rPr lang="nb-NO" sz="1200" dirty="0" smtClean="0"/>
              <a:t>4x SA-13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252636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" y="7352258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/>
          <a:srcRect t="8878"/>
          <a:stretch>
            <a:fillRect/>
          </a:stretch>
        </p:blipFill>
        <p:spPr bwMode="auto">
          <a:xfrm>
            <a:off x="3565004" y="7323624"/>
            <a:ext cx="1503731" cy="9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kstSylinder 52"/>
          <p:cNvSpPr txBox="1"/>
          <p:nvPr/>
        </p:nvSpPr>
        <p:spPr>
          <a:xfrm>
            <a:off x="19808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54" name="TekstSylinder 53"/>
          <p:cNvSpPr txBox="1"/>
          <p:nvPr/>
        </p:nvSpPr>
        <p:spPr>
          <a:xfrm>
            <a:off x="37810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/>
          <a:srcRect t="9251"/>
          <a:stretch>
            <a:fillRect/>
          </a:stretch>
        </p:blipFill>
        <p:spPr bwMode="auto">
          <a:xfrm>
            <a:off x="1836812" y="7325534"/>
            <a:ext cx="1474189" cy="97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Mechanized BN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0384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1" name="TekstSylinder 20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3xMotorized  Brigades:  </a:t>
            </a:r>
          </a:p>
          <a:p>
            <a:r>
              <a:rPr lang="nb-NO" sz="1200" dirty="0" smtClean="0"/>
              <a:t>243x APC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SA9)  + 36x SA-9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Brigade:</a:t>
            </a:r>
          </a:p>
          <a:p>
            <a:r>
              <a:rPr lang="nb-NO" sz="1200" b="1" dirty="0" smtClean="0"/>
              <a:t>3xMotorized BN :</a:t>
            </a:r>
          </a:p>
          <a:p>
            <a:r>
              <a:rPr lang="nb-NO" sz="1200" dirty="0" smtClean="0"/>
              <a:t>81x APC 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SA-9)  </a:t>
            </a:r>
          </a:p>
          <a:p>
            <a:r>
              <a:rPr lang="nb-NO" sz="1200" dirty="0" smtClean="0"/>
              <a:t>12x SA-9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Motorized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APC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Motorized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Defense</a:t>
            </a:r>
            <a:r>
              <a:rPr lang="nb-NO" sz="1050" dirty="0" smtClean="0"/>
              <a:t> Brigade at Motorized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22683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APC+3x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SA-9)  </a:t>
            </a:r>
          </a:p>
          <a:p>
            <a:r>
              <a:rPr lang="nb-NO" sz="1200" dirty="0" smtClean="0"/>
              <a:t>4x SA-9</a:t>
            </a:r>
          </a:p>
          <a:p>
            <a:r>
              <a:rPr lang="nb-NO" sz="1200" dirty="0" smtClean="0"/>
              <a:t>2x Transport GAZ-66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132" y="7308304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BTR-80</a:t>
            </a:r>
            <a:endParaRPr lang="en-US" dirty="0"/>
          </a:p>
        </p:txBody>
      </p:sp>
      <p:sp>
        <p:nvSpPr>
          <p:cNvPr id="49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Motorized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Ammo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70" y="6572264"/>
            <a:ext cx="1500180" cy="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266720" y="7584766"/>
            <a:ext cx="15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2S19 </a:t>
            </a:r>
            <a:r>
              <a:rPr lang="en-US" sz="1200" b="1" dirty="0" err="1" smtClean="0"/>
              <a:t>Msta</a:t>
            </a:r>
            <a:endParaRPr lang="en-US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826" y="6584634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7388" y="7584766"/>
            <a:ext cx="136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2S3 </a:t>
            </a:r>
            <a:r>
              <a:rPr lang="en-US" sz="1200" b="1" dirty="0" err="1" smtClean="0"/>
              <a:t>Akatsia</a:t>
            </a:r>
            <a:endParaRPr lang="en-US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3838" y="6562724"/>
            <a:ext cx="1192920" cy="9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393996" y="7584766"/>
            <a:ext cx="126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 </a:t>
            </a:r>
            <a:r>
              <a:rPr lang="en-US" sz="1200" b="1" dirty="0" err="1" smtClean="0"/>
              <a:t>Gvodzika</a:t>
            </a:r>
            <a:endParaRPr lang="en-US" sz="1200" b="1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5932" y="8001024"/>
            <a:ext cx="1142472" cy="7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347614" y="8682335"/>
            <a:ext cx="2296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Transport URAL-4320-31 Armored</a:t>
            </a:r>
            <a:endParaRPr lang="en-US" sz="1100" b="1" dirty="0"/>
          </a:p>
        </p:txBody>
      </p:sp>
      <p:cxnSp>
        <p:nvCxnSpPr>
          <p:cNvPr id="35" name="Rett linje 34"/>
          <p:cNvCxnSpPr>
            <a:endCxn id="4" idx="0"/>
          </p:cNvCxnSpPr>
          <p:nvPr/>
        </p:nvCxnSpPr>
        <p:spPr>
          <a:xfrm flipH="1">
            <a:off x="960430" y="2699133"/>
            <a:ext cx="3546" cy="288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>
            <a:endCxn id="9" idx="0"/>
          </p:cNvCxnSpPr>
          <p:nvPr/>
        </p:nvCxnSpPr>
        <p:spPr>
          <a:xfrm>
            <a:off x="3759506" y="2701887"/>
            <a:ext cx="376" cy="285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>
            <a:stCxn id="3" idx="2"/>
          </p:cNvCxnSpPr>
          <p:nvPr/>
        </p:nvCxnSpPr>
        <p:spPr>
          <a:xfrm flipH="1">
            <a:off x="2462270" y="2339752"/>
            <a:ext cx="1468" cy="35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flipV="1">
            <a:off x="962788" y="2699133"/>
            <a:ext cx="2799472" cy="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Version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endParaRPr lang="nb-NO" dirty="0"/>
          </a:p>
        </p:txBody>
      </p:sp>
      <p:grpSp>
        <p:nvGrpSpPr>
          <p:cNvPr id="3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8"/>
          <a:ext cx="5143500" cy="7560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r>
                        <a:rPr lang="en-US" sz="1200" baseline="0" dirty="0" smtClean="0"/>
                        <a:t>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2020-04-25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Finished</a:t>
                      </a:r>
                      <a:r>
                        <a:rPr lang="en-US" sz="1200" baseline="0" dirty="0" smtClean="0"/>
                        <a:t> Air </a:t>
                      </a:r>
                      <a:r>
                        <a:rPr lang="en-US" sz="1200" baseline="0" dirty="0" err="1" smtClean="0"/>
                        <a:t>Defence</a:t>
                      </a:r>
                      <a:r>
                        <a:rPr lang="en-US" sz="1200" baseline="0" dirty="0" smtClean="0"/>
                        <a:t> Forces (ADF)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2020-05-06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Corrected errors after feedback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864096"/>
          </a:xfrm>
        </p:spPr>
        <p:txBody>
          <a:bodyPr/>
          <a:lstStyle/>
          <a:p>
            <a:r>
              <a:rPr lang="nb-NO" dirty="0" err="1" smtClean="0"/>
              <a:t>Surface-to-Surface</a:t>
            </a:r>
            <a:r>
              <a:rPr lang="nb-NO" dirty="0" smtClean="0"/>
              <a:t>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657853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657853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932643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6072198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SSM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:</a:t>
            </a:r>
          </a:p>
          <a:p>
            <a:r>
              <a:rPr lang="nb-NO" sz="1400" dirty="0" smtClean="0"/>
              <a:t>2x TEL (</a:t>
            </a:r>
            <a:r>
              <a:rPr lang="nb-NO" sz="1400" dirty="0" err="1" smtClean="0"/>
              <a:t>launcher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) per </a:t>
            </a:r>
            <a:r>
              <a:rPr lang="nb-NO" sz="1400" dirty="0" err="1" smtClean="0"/>
              <a:t>battery</a:t>
            </a:r>
            <a:endParaRPr lang="nb-NO" sz="1400" dirty="0" smtClean="0"/>
          </a:p>
          <a:p>
            <a:r>
              <a:rPr lang="nb-NO" sz="1400" dirty="0" smtClean="0"/>
              <a:t>+ 1x Transport URAL-4320T</a:t>
            </a:r>
            <a:endParaRPr lang="nb-NO" sz="1400" dirty="0"/>
          </a:p>
        </p:txBody>
      </p:sp>
      <p:sp>
        <p:nvSpPr>
          <p:cNvPr id="10" name="Rektangel 9"/>
          <p:cNvSpPr/>
          <p:nvPr/>
        </p:nvSpPr>
        <p:spPr>
          <a:xfrm>
            <a:off x="2085043" y="47669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3753351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810253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>
            <a:off x="3494329" y="3944852"/>
            <a:ext cx="4795" cy="461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flipV="1">
            <a:off x="2616719" y="4411633"/>
            <a:ext cx="469" cy="20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flipV="1">
            <a:off x="4437427" y="4405313"/>
            <a:ext cx="1601" cy="20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flipV="1">
            <a:off x="2614483" y="4409556"/>
            <a:ext cx="1825459" cy="2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939615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41" y="7718530"/>
            <a:ext cx="1470197" cy="8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28575" y="8560386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SCUD B </a:t>
            </a:r>
            <a:r>
              <a:rPr lang="nb-NO" sz="1200" b="1" dirty="0" err="1" smtClean="0"/>
              <a:t>Launcher</a:t>
            </a:r>
            <a:r>
              <a:rPr lang="nb-NO" sz="1200" b="1" dirty="0" smtClean="0"/>
              <a:t> (TEL)</a:t>
            </a:r>
            <a:endParaRPr lang="nb-NO" sz="1200" b="1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061"/>
          <a:stretch>
            <a:fillRect/>
          </a:stretch>
        </p:blipFill>
        <p:spPr bwMode="auto">
          <a:xfrm>
            <a:off x="2033786" y="7740352"/>
            <a:ext cx="1285884" cy="8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870720" y="8532440"/>
            <a:ext cx="163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 t="6816"/>
          <a:stretch>
            <a:fillRect/>
          </a:stretch>
        </p:blipFill>
        <p:spPr bwMode="auto">
          <a:xfrm>
            <a:off x="3771503" y="7740352"/>
            <a:ext cx="1267542" cy="826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6" name="TekstSylinder 35"/>
          <p:cNvSpPr txBox="1"/>
          <p:nvPr/>
        </p:nvSpPr>
        <p:spPr>
          <a:xfrm>
            <a:off x="3723878" y="8572528"/>
            <a:ext cx="134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2428856" y="6114730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75980" y="1723579"/>
            <a:ext cx="307183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- The SSM Regiment supports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Corps, </a:t>
            </a:r>
          </a:p>
          <a:p>
            <a:r>
              <a:rPr lang="nb-NO" sz="1000" dirty="0" smtClean="0"/>
              <a:t>and is a Corps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target.</a:t>
            </a:r>
          </a:p>
          <a:p>
            <a:r>
              <a:rPr lang="nb-NO" sz="1000" dirty="0" smtClean="0"/>
              <a:t>- SSM Regiment </a:t>
            </a:r>
            <a:r>
              <a:rPr lang="nb-NO" sz="1000" dirty="0" err="1" smtClean="0"/>
              <a:t>will</a:t>
            </a:r>
            <a:r>
              <a:rPr lang="nb-NO" sz="1000" dirty="0" smtClean="0"/>
              <a:t> support offensive or defensive </a:t>
            </a:r>
            <a:r>
              <a:rPr lang="nb-NO" sz="1000" dirty="0" err="1" smtClean="0"/>
              <a:t>operations</a:t>
            </a:r>
            <a:r>
              <a:rPr lang="nb-NO" sz="1000" dirty="0" smtClean="0"/>
              <a:t> by </a:t>
            </a:r>
            <a:r>
              <a:rPr lang="nb-NO" sz="1000" dirty="0" err="1" smtClean="0"/>
              <a:t>attacking</a:t>
            </a:r>
            <a:r>
              <a:rPr lang="nb-NO" sz="1000" dirty="0" smtClean="0"/>
              <a:t>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Targets (</a:t>
            </a:r>
            <a:r>
              <a:rPr lang="nb-NO" sz="1000" dirty="0" err="1" smtClean="0"/>
              <a:t>logistical</a:t>
            </a:r>
            <a:r>
              <a:rPr lang="nb-NO" sz="1000" dirty="0" smtClean="0"/>
              <a:t> </a:t>
            </a:r>
            <a:r>
              <a:rPr lang="nb-NO" sz="1000" dirty="0" err="1" smtClean="0"/>
              <a:t>sites</a:t>
            </a:r>
            <a:r>
              <a:rPr lang="nb-NO" sz="1000" dirty="0" smtClean="0"/>
              <a:t> / </a:t>
            </a:r>
            <a:r>
              <a:rPr lang="nb-NO" sz="1000" dirty="0" err="1" smtClean="0"/>
              <a:t>headquartes</a:t>
            </a:r>
            <a:r>
              <a:rPr lang="nb-NO" sz="1000" dirty="0" smtClean="0"/>
              <a:t> /</a:t>
            </a:r>
            <a:r>
              <a:rPr lang="nb-NO" sz="1000" dirty="0" err="1" smtClean="0"/>
              <a:t>airfields</a:t>
            </a:r>
            <a:r>
              <a:rPr lang="nb-NO" sz="1000" dirty="0" smtClean="0"/>
              <a:t> /</a:t>
            </a:r>
            <a:r>
              <a:rPr lang="nb-NO" sz="1000" dirty="0" err="1" smtClean="0"/>
              <a:t>FARPs</a:t>
            </a:r>
            <a:r>
              <a:rPr lang="nb-NO" sz="1000" dirty="0" smtClean="0"/>
              <a:t>). </a:t>
            </a:r>
          </a:p>
          <a:p>
            <a:r>
              <a:rPr lang="nb-NO" sz="1000" dirty="0" smtClean="0"/>
              <a:t>- May be </a:t>
            </a:r>
            <a:r>
              <a:rPr lang="nb-NO" sz="1000" dirty="0" err="1" smtClean="0"/>
              <a:t>assigned</a:t>
            </a:r>
            <a:r>
              <a:rPr lang="nb-NO" sz="1000" dirty="0" smtClean="0"/>
              <a:t> to </a:t>
            </a:r>
            <a:r>
              <a:rPr lang="nb-NO" sz="1000" dirty="0" err="1" smtClean="0"/>
              <a:t>the</a:t>
            </a:r>
            <a:r>
              <a:rPr lang="nb-NO" sz="1000" dirty="0" smtClean="0"/>
              <a:t> Main </a:t>
            </a:r>
            <a:r>
              <a:rPr lang="nb-NO" sz="1000" dirty="0" err="1" smtClean="0"/>
              <a:t>Effort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(offensive/defensive).</a:t>
            </a:r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Will</a:t>
            </a:r>
            <a:r>
              <a:rPr lang="nb-NO" sz="1000" dirty="0" smtClean="0"/>
              <a:t> </a:t>
            </a:r>
            <a:r>
              <a:rPr lang="nb-NO" sz="1000" dirty="0" err="1" smtClean="0"/>
              <a:t>normally</a:t>
            </a:r>
            <a:r>
              <a:rPr lang="nb-NO" sz="1000" dirty="0" smtClean="0"/>
              <a:t> be </a:t>
            </a:r>
            <a:r>
              <a:rPr lang="nb-NO" sz="1000" dirty="0" err="1" smtClean="0"/>
              <a:t>placed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 or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area, </a:t>
            </a:r>
            <a:r>
              <a:rPr lang="nb-NO" sz="1000" dirty="0" err="1" smtClean="0"/>
              <a:t>protected</a:t>
            </a:r>
            <a:r>
              <a:rPr lang="nb-NO" sz="1000" dirty="0" smtClean="0"/>
              <a:t> by </a:t>
            </a:r>
            <a:r>
              <a:rPr lang="nb-NO" sz="1000" dirty="0" err="1" smtClean="0"/>
              <a:t>Corps</a:t>
            </a:r>
            <a:r>
              <a:rPr lang="nb-NO" sz="1000" dirty="0" smtClean="0"/>
              <a:t>/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Air </a:t>
            </a:r>
            <a:r>
              <a:rPr lang="nb-NO" sz="1000" dirty="0" err="1" smtClean="0"/>
              <a:t>Defence</a:t>
            </a:r>
            <a:r>
              <a:rPr lang="nb-NO" sz="1000" dirty="0" smtClean="0"/>
              <a:t> </a:t>
            </a:r>
            <a:r>
              <a:rPr lang="nb-NO" sz="1000" dirty="0" err="1" smtClean="0"/>
              <a:t>assets</a:t>
            </a:r>
            <a:r>
              <a:rPr lang="nb-NO" sz="1000" dirty="0" smtClean="0"/>
              <a:t>.</a:t>
            </a:r>
          </a:p>
          <a:p>
            <a:endParaRPr lang="nb-NO" sz="1000" b="1" dirty="0" smtClean="0"/>
          </a:p>
          <a:p>
            <a:r>
              <a:rPr lang="nb-NO" sz="1000" b="1" dirty="0" smtClean="0"/>
              <a:t>TOTAL:</a:t>
            </a:r>
          </a:p>
          <a:p>
            <a:r>
              <a:rPr lang="nb-NO" sz="1000" dirty="0" smtClean="0"/>
              <a:t>8x </a:t>
            </a:r>
            <a:r>
              <a:rPr lang="nb-NO" sz="1000" dirty="0" err="1" smtClean="0"/>
              <a:t>SCUDs</a:t>
            </a:r>
            <a:r>
              <a:rPr lang="nb-NO" sz="1000" dirty="0" smtClean="0"/>
              <a:t> </a:t>
            </a:r>
          </a:p>
          <a:p>
            <a:r>
              <a:rPr lang="nb-NO" sz="1000" dirty="0" smtClean="0"/>
              <a:t>4x Transport URAL-4320T</a:t>
            </a:r>
          </a:p>
          <a:p>
            <a:r>
              <a:rPr lang="nb-NO" sz="1000" dirty="0" smtClean="0"/>
              <a:t>6x CP URAL-375 PBU</a:t>
            </a:r>
          </a:p>
          <a:p>
            <a:endParaRPr lang="nb-NO" sz="1000" dirty="0" smtClean="0"/>
          </a:p>
          <a:p>
            <a:r>
              <a:rPr lang="nb-NO" sz="1000" dirty="0" smtClean="0"/>
              <a:t>The regiment </a:t>
            </a:r>
            <a:r>
              <a:rPr lang="nb-NO" sz="1000" dirty="0" err="1" smtClean="0"/>
              <a:t>consists</a:t>
            </a:r>
            <a:r>
              <a:rPr lang="nb-NO" sz="1000" dirty="0" smtClean="0"/>
              <a:t> </a:t>
            </a:r>
            <a:r>
              <a:rPr lang="nb-NO" sz="1000" dirty="0" err="1" smtClean="0"/>
              <a:t>of</a:t>
            </a:r>
            <a:r>
              <a:rPr lang="nb-NO" sz="1000" dirty="0" smtClean="0"/>
              <a:t>:</a:t>
            </a:r>
          </a:p>
          <a:p>
            <a:r>
              <a:rPr lang="nb-NO" sz="1000" dirty="0" smtClean="0"/>
              <a:t>2x </a:t>
            </a:r>
            <a:r>
              <a:rPr lang="nb-NO" sz="1000" dirty="0" err="1" smtClean="0"/>
              <a:t>Battalions</a:t>
            </a:r>
            <a:endParaRPr lang="nb-NO" sz="1000" dirty="0" smtClean="0"/>
          </a:p>
          <a:p>
            <a:r>
              <a:rPr lang="nb-NO" sz="1000" dirty="0" err="1" smtClean="0"/>
              <a:t>Each</a:t>
            </a:r>
            <a:r>
              <a:rPr lang="nb-NO" sz="1000" dirty="0" smtClean="0"/>
              <a:t> </a:t>
            </a:r>
            <a:r>
              <a:rPr lang="nb-NO" sz="1000" dirty="0" err="1" smtClean="0"/>
              <a:t>battalion</a:t>
            </a:r>
            <a:r>
              <a:rPr lang="nb-NO" sz="1000" dirty="0" smtClean="0"/>
              <a:t> have 2x Missile </a:t>
            </a:r>
            <a:r>
              <a:rPr lang="nb-NO" sz="1000" dirty="0" err="1" smtClean="0"/>
              <a:t>batteries</a:t>
            </a:r>
            <a:r>
              <a:rPr lang="nb-NO" sz="1000" dirty="0" smtClean="0"/>
              <a:t> and 1x </a:t>
            </a:r>
            <a:r>
              <a:rPr lang="nb-NO" sz="1000" dirty="0" err="1" smtClean="0"/>
              <a:t>headquarter</a:t>
            </a:r>
            <a:r>
              <a:rPr lang="nb-NO" sz="1000" dirty="0" smtClean="0"/>
              <a:t> </a:t>
            </a:r>
            <a:r>
              <a:rPr lang="nb-NO" sz="1000" dirty="0" err="1" smtClean="0"/>
              <a:t>platoon</a:t>
            </a:r>
            <a:r>
              <a:rPr lang="nb-NO" sz="1000" dirty="0" smtClean="0"/>
              <a:t>.</a:t>
            </a:r>
            <a:endParaRPr lang="nb-NO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kstSylinder 22"/>
          <p:cNvSpPr txBox="1"/>
          <p:nvPr/>
        </p:nvSpPr>
        <p:spPr>
          <a:xfrm>
            <a:off x="0" y="1000100"/>
            <a:ext cx="31478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Regiment supports  </a:t>
            </a:r>
            <a:r>
              <a:rPr lang="nb-NO" sz="1050" dirty="0" err="1" smtClean="0"/>
              <a:t>the</a:t>
            </a:r>
            <a:r>
              <a:rPr lang="nb-NO" sz="1050" dirty="0" smtClean="0"/>
              <a:t> Corps, and is a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SMERCH TEL</a:t>
            </a:r>
          </a:p>
          <a:p>
            <a:r>
              <a:rPr lang="nb-NO" sz="1050" dirty="0" smtClean="0"/>
              <a:t>4x URAGAN TEL</a:t>
            </a:r>
          </a:p>
          <a:p>
            <a:r>
              <a:rPr lang="nb-NO" sz="1050" dirty="0" smtClean="0"/>
              <a:t>4x Transport URAL-4320T</a:t>
            </a:r>
          </a:p>
          <a:p>
            <a:r>
              <a:rPr lang="nb-NO" sz="1050" dirty="0" smtClean="0"/>
              <a:t>6x CP URAL-375 PBU</a:t>
            </a:r>
          </a:p>
          <a:p>
            <a:endParaRPr lang="nb-NO" sz="1050" dirty="0" smtClean="0"/>
          </a:p>
          <a:p>
            <a:r>
              <a:rPr lang="nb-NO" sz="1050" dirty="0" smtClean="0"/>
              <a:t>The regiment </a:t>
            </a:r>
            <a:r>
              <a:rPr lang="nb-NO" sz="1050" dirty="0" err="1" smtClean="0"/>
              <a:t>consists</a:t>
            </a:r>
            <a:r>
              <a:rPr lang="nb-NO" sz="1050" dirty="0" smtClean="0"/>
              <a:t> </a:t>
            </a:r>
            <a:r>
              <a:rPr lang="nb-NO" sz="1050" dirty="0" err="1" smtClean="0"/>
              <a:t>of</a:t>
            </a:r>
            <a:r>
              <a:rPr lang="nb-NO" sz="1050" dirty="0" smtClean="0"/>
              <a:t>:</a:t>
            </a:r>
          </a:p>
          <a:p>
            <a:r>
              <a:rPr lang="nb-NO" sz="1050" dirty="0" smtClean="0"/>
              <a:t>2x Heavy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Battalions</a:t>
            </a:r>
            <a:endParaRPr lang="nb-NO" sz="1050" dirty="0" smtClean="0"/>
          </a:p>
          <a:p>
            <a:r>
              <a:rPr lang="nb-NO" sz="1050" dirty="0" err="1" smtClean="0"/>
              <a:t>Each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</a:t>
            </a:r>
            <a:r>
              <a:rPr lang="nb-NO" sz="1050" dirty="0" smtClean="0"/>
              <a:t> have 2x MLRS </a:t>
            </a:r>
            <a:r>
              <a:rPr lang="nb-NO" sz="1050" dirty="0" err="1" smtClean="0"/>
              <a:t>batteries</a:t>
            </a:r>
            <a:r>
              <a:rPr lang="nb-NO" sz="1050" dirty="0" smtClean="0"/>
              <a:t> and 1x </a:t>
            </a:r>
            <a:r>
              <a:rPr lang="nb-NO" sz="1050" dirty="0" err="1" smtClean="0"/>
              <a:t>headquarter</a:t>
            </a:r>
            <a:r>
              <a:rPr lang="nb-NO" sz="1050" dirty="0" smtClean="0"/>
              <a:t> </a:t>
            </a:r>
            <a:r>
              <a:rPr lang="nb-NO" sz="1050" dirty="0" err="1" smtClean="0"/>
              <a:t>platoon</a:t>
            </a:r>
            <a:r>
              <a:rPr lang="nb-NO" sz="1050" dirty="0" smtClean="0"/>
              <a:t>.</a:t>
            </a:r>
            <a:endParaRPr lang="nb-NO" sz="105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751"/>
          <a:stretch>
            <a:fillRect/>
          </a:stretch>
        </p:blipFill>
        <p:spPr bwMode="auto">
          <a:xfrm>
            <a:off x="195486" y="7596336"/>
            <a:ext cx="14645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838842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9A52 SMERCH (TEL)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269" y="7596336"/>
            <a:ext cx="1166710" cy="77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1880245" y="838236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9K57 URAGAN BM-27 (TEL)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Heavy 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71420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Smerch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785932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Uragan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500444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t="10719"/>
          <a:stretch>
            <a:fillRect/>
          </a:stretch>
        </p:blipFill>
        <p:spPr bwMode="auto">
          <a:xfrm>
            <a:off x="3704828" y="7596336"/>
            <a:ext cx="1267542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3632820" y="8388424"/>
            <a:ext cx="134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500444" y="486003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801322" y="4932040"/>
            <a:ext cx="14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URAGAN TEL</a:t>
            </a:r>
          </a:p>
          <a:p>
            <a:r>
              <a:rPr lang="nb-NO" sz="1400" dirty="0" smtClean="0"/>
              <a:t>1x URAL-4320T</a:t>
            </a:r>
            <a:endParaRPr lang="nb-NO" sz="1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4860032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SMERCH TEL</a:t>
            </a:r>
          </a:p>
          <a:p>
            <a:r>
              <a:rPr lang="nb-NO" sz="1400" dirty="0" smtClean="0"/>
              <a:t>1x URAL-4320T</a:t>
            </a:r>
          </a:p>
          <a:p>
            <a:endParaRPr lang="nb-NO" sz="1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/>
          <a:srcRect t="8269"/>
          <a:stretch>
            <a:fillRect/>
          </a:stretch>
        </p:blipFill>
        <p:spPr bwMode="auto">
          <a:xfrm>
            <a:off x="2139702" y="6516216"/>
            <a:ext cx="1285884" cy="79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1995686" y="7236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5755"/>
          <a:stretch>
            <a:fillRect/>
          </a:stretch>
        </p:blipFill>
        <p:spPr bwMode="auto">
          <a:xfrm>
            <a:off x="164319" y="7740352"/>
            <a:ext cx="13273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BM-21 GRAD</a:t>
            </a:r>
            <a:endParaRPr lang="en-US" sz="1200" b="1" dirty="0"/>
          </a:p>
        </p:txBody>
      </p:sp>
      <p:sp>
        <p:nvSpPr>
          <p:cNvPr id="5" name="Rektangel 4"/>
          <p:cNvSpPr/>
          <p:nvPr/>
        </p:nvSpPr>
        <p:spPr>
          <a:xfrm>
            <a:off x="1938332" y="14756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42924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928940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2928940" y="3903004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130" y="7740352"/>
            <a:ext cx="1285884" cy="8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435846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795324" y="33330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571486" y="411902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BM-21 GRAD</a:t>
            </a:r>
          </a:p>
          <a:p>
            <a:r>
              <a:rPr lang="nb-NO" sz="1400" dirty="0" smtClean="0"/>
              <a:t>1x URAL-4320T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0" y="5076056"/>
            <a:ext cx="30718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BN supports a </a:t>
            </a:r>
            <a:r>
              <a:rPr lang="nb-NO" sz="1050" dirty="0" err="1" smtClean="0"/>
              <a:t>maneuver</a:t>
            </a:r>
            <a:r>
              <a:rPr lang="nb-NO" sz="1050" dirty="0" smtClean="0"/>
              <a:t>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, and is a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support an offensive, and </a:t>
            </a:r>
            <a:r>
              <a:rPr lang="nb-NO" sz="1050" dirty="0" err="1" smtClean="0"/>
              <a:t>will</a:t>
            </a:r>
            <a:r>
              <a:rPr lang="nb-NO" sz="1050" dirty="0" smtClean="0"/>
              <a:t> be forward </a:t>
            </a:r>
            <a:r>
              <a:rPr lang="nb-NO" sz="1050" dirty="0" err="1" smtClean="0"/>
              <a:t>deployed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brigade in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offense</a:t>
            </a:r>
            <a:r>
              <a:rPr lang="nb-NO" sz="1050" dirty="0" smtClean="0"/>
              <a:t> during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 or start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</a:t>
            </a:r>
            <a:r>
              <a:rPr lang="nb-NO" sz="1050" dirty="0" err="1" smtClean="0"/>
              <a:t>attack</a:t>
            </a:r>
            <a:r>
              <a:rPr lang="nb-NO" sz="1050" dirty="0" smtClean="0"/>
              <a:t> </a:t>
            </a:r>
            <a:r>
              <a:rPr lang="nb-NO" sz="1050" dirty="0" err="1" smtClean="0"/>
              <a:t>assembly</a:t>
            </a:r>
            <a:r>
              <a:rPr lang="nb-NO" sz="1050" dirty="0" smtClean="0"/>
              <a:t> areas,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targets (</a:t>
            </a:r>
            <a:r>
              <a:rPr lang="nb-NO" sz="1050" dirty="0" err="1" smtClean="0"/>
              <a:t>logisitcs</a:t>
            </a:r>
            <a:r>
              <a:rPr lang="nb-NO" sz="1050" dirty="0" smtClean="0"/>
              <a:t> and C2) or BN frontline </a:t>
            </a:r>
            <a:r>
              <a:rPr lang="nb-NO" sz="1050" dirty="0" err="1" smtClean="0"/>
              <a:t>sized</a:t>
            </a:r>
            <a:r>
              <a:rPr lang="nb-NO" sz="1050" dirty="0" smtClean="0"/>
              <a:t> </a:t>
            </a:r>
            <a:r>
              <a:rPr lang="nb-NO" sz="1050" dirty="0" err="1" smtClean="0"/>
              <a:t>units</a:t>
            </a:r>
            <a:r>
              <a:rPr lang="nb-NO" sz="1050" dirty="0" smtClean="0"/>
              <a:t>.</a:t>
            </a:r>
          </a:p>
          <a:p>
            <a:r>
              <a:rPr lang="nb-NO" sz="1050" dirty="0" smtClean="0"/>
              <a:t>In defensive, it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stay</a:t>
            </a:r>
            <a:r>
              <a:rPr lang="nb-NO" sz="1050" dirty="0" smtClean="0"/>
              <a:t> back, </a:t>
            </a:r>
            <a:r>
              <a:rPr lang="nb-NO" sz="1050" dirty="0" err="1" smtClean="0"/>
              <a:t>protected</a:t>
            </a:r>
            <a:r>
              <a:rPr lang="nb-NO" sz="1050" dirty="0" smtClean="0"/>
              <a:t> by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</a:t>
            </a:r>
            <a:r>
              <a:rPr lang="nb-NO" sz="1050" dirty="0" err="1" smtClean="0"/>
              <a:t>Assets</a:t>
            </a:r>
            <a:r>
              <a:rPr lang="nb-NO" sz="1050" dirty="0" smtClean="0"/>
              <a:t>, </a:t>
            </a:r>
            <a:r>
              <a:rPr lang="nb-NO" sz="1050" dirty="0" err="1" smtClean="0"/>
              <a:t>camoflaged</a:t>
            </a:r>
            <a:r>
              <a:rPr lang="nb-NO" sz="1050" dirty="0" smtClean="0"/>
              <a:t>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BM-21 GRAD</a:t>
            </a:r>
          </a:p>
          <a:p>
            <a:r>
              <a:rPr lang="nb-NO" sz="1050" dirty="0" smtClean="0"/>
              <a:t>2x Transport URAL-4320T</a:t>
            </a:r>
          </a:p>
          <a:p>
            <a:r>
              <a:rPr lang="nb-NO" sz="1050" dirty="0" smtClean="0"/>
              <a:t>3x CP URAL-375 PBU</a:t>
            </a:r>
          </a:p>
          <a:p>
            <a:endParaRPr lang="nb-NO" sz="1050" dirty="0" smtClean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b="2602"/>
          <a:stretch>
            <a:fillRect/>
          </a:stretch>
        </p:blipFill>
        <p:spPr bwMode="auto">
          <a:xfrm>
            <a:off x="1923678" y="7749877"/>
            <a:ext cx="1267542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5" name="TekstSylinder 14"/>
          <p:cNvSpPr txBox="1"/>
          <p:nvPr/>
        </p:nvSpPr>
        <p:spPr>
          <a:xfrm>
            <a:off x="1714494" y="8604448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</a:t>
            </a:r>
            <a:r>
              <a:rPr lang="nb-NO" dirty="0" err="1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000246" y="178591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30718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66696" y="32242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519096" y="33766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000246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1882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HQ / C2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000246" y="407193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-20538" y="4932040"/>
            <a:ext cx="28803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 smtClean="0"/>
              <a:t>Each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is </a:t>
            </a:r>
            <a:r>
              <a:rPr lang="nb-NO" sz="1100" dirty="0" err="1" smtClean="0"/>
              <a:t>attached</a:t>
            </a:r>
            <a:r>
              <a:rPr lang="nb-NO" sz="1100" dirty="0" smtClean="0"/>
              <a:t> to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Armored</a:t>
            </a:r>
            <a:r>
              <a:rPr lang="nb-NO" sz="1100" dirty="0" smtClean="0"/>
              <a:t>, Motorized and Mechanized </a:t>
            </a:r>
            <a:r>
              <a:rPr lang="nb-NO" sz="1100" dirty="0" err="1" smtClean="0"/>
              <a:t>Divisions</a:t>
            </a:r>
            <a:endParaRPr lang="nb-NO" sz="1100" dirty="0" smtClean="0"/>
          </a:p>
          <a:p>
            <a:endParaRPr lang="nb-NO" sz="1100" dirty="0" smtClean="0"/>
          </a:p>
          <a:p>
            <a:r>
              <a:rPr lang="nb-NO" sz="1100" dirty="0" smtClean="0"/>
              <a:t>SA-6 BN and SA-11 BN is used to </a:t>
            </a:r>
            <a:r>
              <a:rPr lang="nb-NO" sz="1100" dirty="0" err="1" smtClean="0"/>
              <a:t>protect</a:t>
            </a:r>
            <a:r>
              <a:rPr lang="nb-NO" sz="1100" dirty="0" smtClean="0"/>
              <a:t> Corps </a:t>
            </a:r>
            <a:r>
              <a:rPr lang="nb-NO" sz="1100" dirty="0" err="1" smtClean="0"/>
              <a:t>High</a:t>
            </a:r>
            <a:r>
              <a:rPr lang="nb-NO" sz="1100" dirty="0" smtClean="0"/>
              <a:t> </a:t>
            </a:r>
            <a:r>
              <a:rPr lang="nb-NO" sz="1100" dirty="0" err="1" smtClean="0"/>
              <a:t>Value</a:t>
            </a:r>
            <a:r>
              <a:rPr lang="nb-NO" sz="1100" dirty="0" smtClean="0"/>
              <a:t> targets (</a:t>
            </a:r>
            <a:r>
              <a:rPr lang="nb-NO" sz="1100" dirty="0" err="1" smtClean="0"/>
              <a:t>Such</a:t>
            </a:r>
            <a:r>
              <a:rPr lang="nb-NO" sz="1100" dirty="0" smtClean="0"/>
              <a:t> as: </a:t>
            </a:r>
            <a:r>
              <a:rPr lang="nb-NO" sz="1100" dirty="0" err="1" smtClean="0"/>
              <a:t>Headquarter</a:t>
            </a:r>
            <a:r>
              <a:rPr lang="nb-NO" sz="1100" dirty="0" smtClean="0"/>
              <a:t>, </a:t>
            </a:r>
            <a:r>
              <a:rPr lang="nb-NO" sz="1100" dirty="0" err="1" smtClean="0"/>
              <a:t>Logisitcal</a:t>
            </a:r>
            <a:r>
              <a:rPr lang="nb-NO" sz="1100" dirty="0" smtClean="0"/>
              <a:t> </a:t>
            </a:r>
            <a:r>
              <a:rPr lang="nb-NO" sz="1100" dirty="0" err="1" smtClean="0"/>
              <a:t>sites</a:t>
            </a:r>
            <a:r>
              <a:rPr lang="nb-NO" sz="1100" dirty="0" smtClean="0"/>
              <a:t>, Missile regiments , Rocket </a:t>
            </a:r>
            <a:r>
              <a:rPr lang="nb-NO" sz="1100" dirty="0" err="1" smtClean="0"/>
              <a:t>Artillery</a:t>
            </a:r>
            <a:r>
              <a:rPr lang="nb-NO" sz="1100" dirty="0" smtClean="0"/>
              <a:t> regiments)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is used to </a:t>
            </a:r>
            <a:r>
              <a:rPr lang="nb-NO" sz="1100" dirty="0" err="1" smtClean="0"/>
              <a:t>coordinate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effort</a:t>
            </a:r>
            <a:r>
              <a:rPr lang="nb-NO" sz="1100" dirty="0" smtClean="0"/>
              <a:t> </a:t>
            </a:r>
            <a:r>
              <a:rPr lang="nb-NO" sz="1100" dirty="0" err="1" smtClean="0"/>
              <a:t>between</a:t>
            </a:r>
            <a:r>
              <a:rPr lang="nb-NO" sz="1100" dirty="0" smtClean="0"/>
              <a:t> all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 and </a:t>
            </a:r>
            <a:r>
              <a:rPr lang="nb-NO" sz="1100" dirty="0" err="1" smtClean="0"/>
              <a:t>the</a:t>
            </a:r>
            <a:r>
              <a:rPr lang="nb-NO" sz="1100" dirty="0" smtClean="0"/>
              <a:t> independent </a:t>
            </a:r>
            <a:r>
              <a:rPr lang="nb-NO" sz="1100" dirty="0" err="1" smtClean="0"/>
              <a:t>Battalions</a:t>
            </a:r>
            <a:r>
              <a:rPr lang="nb-NO" sz="1100" dirty="0" smtClean="0"/>
              <a:t>.</a:t>
            </a:r>
          </a:p>
          <a:p>
            <a:r>
              <a:rPr lang="nb-NO" sz="1100" dirty="0" smtClean="0"/>
              <a:t>The HQ/C2 BN makes it </a:t>
            </a:r>
            <a:r>
              <a:rPr lang="nb-NO" sz="1100" dirty="0" err="1" smtClean="0"/>
              <a:t>possible</a:t>
            </a:r>
            <a:r>
              <a:rPr lang="nb-NO" sz="1100" dirty="0" smtClean="0"/>
              <a:t>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to </a:t>
            </a:r>
            <a:r>
              <a:rPr lang="nb-NO" sz="1100" dirty="0" err="1" smtClean="0"/>
              <a:t>use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long</a:t>
            </a:r>
            <a:r>
              <a:rPr lang="nb-NO" sz="1100" dirty="0" smtClean="0"/>
              <a:t> range radars in </a:t>
            </a:r>
            <a:r>
              <a:rPr lang="nb-NO" sz="1100" dirty="0" err="1" smtClean="0"/>
              <a:t>the</a:t>
            </a:r>
            <a:r>
              <a:rPr lang="nb-NO" sz="1100" dirty="0" smtClean="0"/>
              <a:t> SA-6 or SA-11 BN to </a:t>
            </a:r>
            <a:r>
              <a:rPr lang="nb-NO" sz="1100" dirty="0" err="1" smtClean="0"/>
              <a:t>provide</a:t>
            </a:r>
            <a:r>
              <a:rPr lang="nb-NO" sz="1100" dirty="0" smtClean="0"/>
              <a:t> </a:t>
            </a:r>
            <a:r>
              <a:rPr lang="nb-NO" sz="1100" dirty="0" err="1" smtClean="0"/>
              <a:t>targeting</a:t>
            </a:r>
            <a:r>
              <a:rPr lang="nb-NO" sz="1100" dirty="0" smtClean="0"/>
              <a:t> data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Regiments.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</a:t>
            </a:r>
            <a:r>
              <a:rPr lang="nb-NO" sz="1100" dirty="0" err="1" smtClean="0"/>
              <a:t>consist</a:t>
            </a:r>
            <a:r>
              <a:rPr lang="nb-NO" sz="1100" dirty="0" smtClean="0"/>
              <a:t> </a:t>
            </a:r>
            <a:r>
              <a:rPr lang="nb-NO" sz="1100" dirty="0" err="1" smtClean="0"/>
              <a:t>of</a:t>
            </a:r>
            <a:r>
              <a:rPr lang="nb-NO" sz="1100" dirty="0" smtClean="0"/>
              <a:t>:</a:t>
            </a:r>
          </a:p>
          <a:p>
            <a:r>
              <a:rPr lang="nb-NO" sz="1100" dirty="0" smtClean="0"/>
              <a:t>1x CP SKP 11 ATC Mobile </a:t>
            </a:r>
            <a:r>
              <a:rPr lang="nb-NO" sz="1100" dirty="0" err="1" smtClean="0"/>
              <a:t>Command</a:t>
            </a:r>
            <a:r>
              <a:rPr lang="nb-NO" sz="1100" dirty="0" smtClean="0"/>
              <a:t> Post (C2)</a:t>
            </a:r>
          </a:p>
          <a:p>
            <a:r>
              <a:rPr lang="nb-NO" sz="1100" dirty="0" smtClean="0"/>
              <a:t>1x CP URAL-375 PBU (</a:t>
            </a:r>
            <a:r>
              <a:rPr lang="nb-NO" sz="1100" dirty="0" err="1" smtClean="0"/>
              <a:t>Communcation</a:t>
            </a:r>
            <a:r>
              <a:rPr lang="nb-NO" sz="1100" dirty="0" smtClean="0"/>
              <a:t> Node)</a:t>
            </a:r>
          </a:p>
          <a:p>
            <a:r>
              <a:rPr lang="nb-NO" sz="1100" dirty="0" smtClean="0"/>
              <a:t>1x GPU APA-5D (Power)</a:t>
            </a:r>
          </a:p>
          <a:p>
            <a:endParaRPr lang="nb-NO" sz="11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3878" y="4499992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3487316" y="52920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6948264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435756" y="775062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1870" y="579613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" name="TekstSylinder 15"/>
          <p:cNvSpPr txBox="1"/>
          <p:nvPr/>
        </p:nvSpPr>
        <p:spPr>
          <a:xfrm>
            <a:off x="3579862" y="661913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2" name="TekstSylinder 2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28404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18424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067694" y="363251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3651870" y="3638218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CP </a:t>
            </a:r>
            <a:r>
              <a:rPr lang="nb-NO" sz="1000" dirty="0" err="1" smtClean="0"/>
              <a:t>Sborka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9" name="Rektangel 8"/>
          <p:cNvSpPr/>
          <p:nvPr/>
        </p:nvSpPr>
        <p:spPr>
          <a:xfrm>
            <a:off x="265380" y="29928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1452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0" y="5364088"/>
            <a:ext cx="2214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is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a Brigade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Regiment supports</a:t>
            </a:r>
          </a:p>
          <a:p>
            <a:endParaRPr lang="nb-NO" sz="1200" dirty="0" smtClean="0"/>
          </a:p>
          <a:p>
            <a:r>
              <a:rPr lang="nb-NO" sz="1200" dirty="0" smtClean="0"/>
              <a:t>SA-8 BN and SA-15 BN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Targets.</a:t>
            </a:r>
          </a:p>
          <a:p>
            <a:r>
              <a:rPr lang="nb-NO" sz="1200" dirty="0" smtClean="0"/>
              <a:t>SA-15 BN </a:t>
            </a:r>
            <a:r>
              <a:rPr lang="nb-NO" sz="1200" dirty="0" err="1" smtClean="0"/>
              <a:t>may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be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5886" y="7537496"/>
            <a:ext cx="1263531" cy="92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6"/>
            <a:ext cx="1347830" cy="92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3678" y="7537496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653787" y="6084168"/>
            <a:ext cx="1489713" cy="91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kstSylinder 22"/>
          <p:cNvSpPr txBox="1"/>
          <p:nvPr/>
        </p:nvSpPr>
        <p:spPr>
          <a:xfrm>
            <a:off x="76200" y="838842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9236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SA-8</a:t>
            </a:r>
            <a:endParaRPr lang="en-US" sz="1050" b="1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8000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CP </a:t>
            </a:r>
            <a:r>
              <a:rPr lang="en-US" sz="1050" b="1" dirty="0" err="1" smtClean="0"/>
              <a:t>Sborka</a:t>
            </a:r>
            <a:endParaRPr lang="en-US" sz="1050" b="1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3800078" y="694826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GAZ-66</a:t>
            </a:r>
            <a:endParaRPr lang="en-US" sz="1050" b="1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7370" y="10436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88275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0" y="475840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supports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Brigade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3291830" y="1072678"/>
            <a:ext cx="18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is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214296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66696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65837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018237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490920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643320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5400670"/>
            <a:ext cx="428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6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 </a:t>
            </a:r>
            <a:r>
              <a:rPr lang="nb-NO" sz="1200" dirty="0" err="1" smtClean="0"/>
              <a:t>depending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#1: 1x ZSU23/4 + SA-9 (Motorized) + 1x Transport GAZ-66</a:t>
            </a:r>
          </a:p>
          <a:p>
            <a:r>
              <a:rPr lang="nb-NO" sz="1200" dirty="0" smtClean="0"/>
              <a:t>#2: 1x ZSU23/4 + SA-13 (Mechanized) + 1x Transport GAZ-66</a:t>
            </a:r>
          </a:p>
          <a:p>
            <a:r>
              <a:rPr lang="nb-NO" sz="1200" dirty="0" smtClean="0"/>
              <a:t>#3: 1x ZSU23/4 +SA-19 (Armor) + 1x Transport GAZ-66</a:t>
            </a:r>
          </a:p>
          <a:p>
            <a:endParaRPr lang="nb-NO" sz="1200" dirty="0" smtClean="0"/>
          </a:p>
          <a:p>
            <a:r>
              <a:rPr lang="nb-NO" sz="1200" dirty="0" smtClean="0"/>
              <a:t>#4: 1x SA-19+ SA-19 (Armor) + 1x Transport GAZ-66</a:t>
            </a:r>
          </a:p>
          <a:p>
            <a:r>
              <a:rPr lang="nb-NO" sz="1200" dirty="0" smtClean="0"/>
              <a:t>#5: 1x SA-13 + SA-13 (Mechanized) + 1x Transport GAZ-66</a:t>
            </a:r>
          </a:p>
          <a:p>
            <a:r>
              <a:rPr lang="nb-NO" sz="1200" dirty="0" smtClean="0"/>
              <a:t>#6: 1x SA-9 + SA-9 (Motorized) + 1x Transport GAZ-66</a:t>
            </a:r>
          </a:p>
          <a:p>
            <a:endParaRPr lang="nb-NO" sz="1200" dirty="0" smtClean="0"/>
          </a:p>
          <a:p>
            <a:endParaRPr lang="nb-NO" sz="1200" dirty="0"/>
          </a:p>
        </p:txBody>
      </p:sp>
      <p:cxnSp>
        <p:nvCxnSpPr>
          <p:cNvPr id="20" name="Rett linje 19"/>
          <p:cNvCxnSpPr>
            <a:stCxn id="3" idx="2"/>
            <a:endCxn id="5" idx="0"/>
          </p:cNvCxnSpPr>
          <p:nvPr/>
        </p:nvCxnSpPr>
        <p:spPr>
          <a:xfrm rot="5400000">
            <a:off x="2187391" y="2189751"/>
            <a:ext cx="7081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5" idx="2"/>
            <a:endCxn id="14" idx="0"/>
          </p:cNvCxnSpPr>
          <p:nvPr/>
        </p:nvCxnSpPr>
        <p:spPr>
          <a:xfrm rot="16200000" flipH="1">
            <a:off x="2339262" y="3538077"/>
            <a:ext cx="412834" cy="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4" idx="2"/>
            <a:endCxn id="12" idx="0"/>
          </p:cNvCxnSpPr>
          <p:nvPr/>
        </p:nvCxnSpPr>
        <p:spPr>
          <a:xfrm rot="5400000">
            <a:off x="691955" y="3542311"/>
            <a:ext cx="41283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6" idx="2"/>
            <a:endCxn id="16" idx="0"/>
          </p:cNvCxnSpPr>
          <p:nvPr/>
        </p:nvCxnSpPr>
        <p:spPr>
          <a:xfrm rot="16200000" flipH="1">
            <a:off x="3967256" y="3540988"/>
            <a:ext cx="412834" cy="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rot="10800000">
            <a:off x="897590" y="2134130"/>
            <a:ext cx="3264722" cy="5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endCxn id="4" idx="0"/>
          </p:cNvCxnSpPr>
          <p:nvPr/>
        </p:nvCxnSpPr>
        <p:spPr>
          <a:xfrm rot="5400000">
            <a:off x="697411" y="23392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rot="5400000">
            <a:off x="3954838" y="23368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19826" y="6383885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3795886" y="719840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t="3278"/>
          <a:stretch>
            <a:fillRect/>
          </a:stretch>
        </p:blipFill>
        <p:spPr bwMode="auto">
          <a:xfrm>
            <a:off x="4100611" y="7598618"/>
            <a:ext cx="103485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/>
          <a:srcRect t="10215"/>
          <a:stretch>
            <a:fillRect/>
          </a:stretch>
        </p:blipFill>
        <p:spPr bwMode="auto">
          <a:xfrm>
            <a:off x="1275606" y="7598618"/>
            <a:ext cx="1296144" cy="79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2787774" y="759861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 cstate="print"/>
          <a:srcRect t="11433"/>
          <a:stretch>
            <a:fillRect/>
          </a:stretch>
        </p:blipFill>
        <p:spPr bwMode="auto">
          <a:xfrm>
            <a:off x="9525" y="759861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0" y="838842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1275606" y="8388424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SA-13</a:t>
            </a:r>
            <a:endParaRPr lang="en-US" sz="1050" b="1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2787774" y="838842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4083918" y="8388424"/>
            <a:ext cx="105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SA-9</a:t>
            </a:r>
            <a:endParaRPr lang="en-US" sz="105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latin typeface="Arial Black" pitchFamily="34" charset="0"/>
              </a:rPr>
              <a:t>Reconnaissance Regiment</a:t>
            </a:r>
            <a:endParaRPr lang="nb-NO" sz="11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1957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3631332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 bwMode="auto">
          <a:xfrm>
            <a:off x="6572278" y="406261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6572278" y="385762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3878" y="327585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3682782" y="4119404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580112"/>
            <a:ext cx="514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1x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per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1x Company per Brigade (used to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Brigades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axis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advance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Long Range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uses</a:t>
            </a:r>
            <a:r>
              <a:rPr lang="nb-NO" sz="1200" dirty="0" smtClean="0"/>
              <a:t> RW, plane (</a:t>
            </a:r>
            <a:r>
              <a:rPr lang="nb-NO" sz="1200" dirty="0" err="1" smtClean="0"/>
              <a:t>parachute</a:t>
            </a:r>
            <a:r>
              <a:rPr lang="nb-NO" sz="1200" dirty="0" smtClean="0"/>
              <a:t>)  or </a:t>
            </a:r>
            <a:r>
              <a:rPr lang="nb-NO" sz="1200" dirty="0" err="1" smtClean="0"/>
              <a:t>infiltrates</a:t>
            </a:r>
            <a:r>
              <a:rPr lang="nb-NO" sz="1200" dirty="0" smtClean="0"/>
              <a:t> by </a:t>
            </a:r>
            <a:r>
              <a:rPr lang="nb-NO" sz="1200" dirty="0" err="1" smtClean="0"/>
              <a:t>foot</a:t>
            </a:r>
            <a:r>
              <a:rPr lang="nb-NO" sz="1200" dirty="0" smtClean="0"/>
              <a:t>,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lines.</a:t>
            </a:r>
          </a:p>
          <a:p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task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,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and C2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or to </a:t>
            </a:r>
            <a:r>
              <a:rPr lang="nb-NO" sz="1200" dirty="0" err="1" smtClean="0"/>
              <a:t>prepare</a:t>
            </a:r>
            <a:r>
              <a:rPr lang="nb-NO" sz="1200" dirty="0" smtClean="0"/>
              <a:t> LZ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err="1" smtClean="0"/>
              <a:t>Uses</a:t>
            </a:r>
            <a:r>
              <a:rPr lang="nb-NO" sz="1200" dirty="0" smtClean="0"/>
              <a:t> Electronic </a:t>
            </a:r>
            <a:r>
              <a:rPr lang="nb-NO" sz="1200" dirty="0" err="1" smtClean="0"/>
              <a:t>warfare</a:t>
            </a:r>
            <a:r>
              <a:rPr lang="nb-NO" sz="1200" dirty="0" smtClean="0"/>
              <a:t>, </a:t>
            </a:r>
            <a:r>
              <a:rPr lang="nb-NO" sz="1200" dirty="0" err="1" smtClean="0"/>
              <a:t>both</a:t>
            </a:r>
            <a:r>
              <a:rPr lang="nb-NO" sz="1200" dirty="0" smtClean="0"/>
              <a:t> for jamming, </a:t>
            </a:r>
            <a:r>
              <a:rPr lang="nb-NO" sz="1200" dirty="0" err="1" smtClean="0"/>
              <a:t>direction</a:t>
            </a:r>
            <a:r>
              <a:rPr lang="nb-NO" sz="1200" dirty="0" smtClean="0"/>
              <a:t> </a:t>
            </a:r>
            <a:r>
              <a:rPr lang="nb-NO" sz="1200" dirty="0" err="1" smtClean="0"/>
              <a:t>finding</a:t>
            </a:r>
            <a:r>
              <a:rPr lang="nb-NO" sz="1200" dirty="0" smtClean="0"/>
              <a:t>, and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NOTE: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due to </a:t>
            </a:r>
            <a:r>
              <a:rPr lang="nb-NO" sz="1200" dirty="0" err="1" smtClean="0"/>
              <a:t>its</a:t>
            </a:r>
            <a:r>
              <a:rPr lang="nb-NO" sz="1200" dirty="0" smtClean="0"/>
              <a:t> nature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operates</a:t>
            </a:r>
            <a:r>
              <a:rPr lang="nb-NO" sz="1200" dirty="0" smtClean="0"/>
              <a:t>  </a:t>
            </a:r>
            <a:r>
              <a:rPr lang="nb-NO" sz="1200" dirty="0" err="1" smtClean="0"/>
              <a:t>close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FLOT, or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side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FLOT. 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3481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>
            <a:hlinkClick r:id="rId5" action="ppaction://hlinksldjump"/>
          </p:cNvPr>
          <p:cNvSpPr/>
          <p:nvPr/>
        </p:nvSpPr>
        <p:spPr>
          <a:xfrm>
            <a:off x="376220" y="25005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195486" y="3491880"/>
            <a:ext cx="17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Battalions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- 18x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(1 BN)</a:t>
            </a:r>
          </a:p>
          <a:p>
            <a:r>
              <a:rPr lang="nb-NO" sz="1200" dirty="0" smtClean="0"/>
              <a:t>- 36x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(2x BN)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Long Range BN: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in </a:t>
            </a:r>
            <a:r>
              <a:rPr lang="nb-NO" sz="1200" dirty="0" err="1" smtClean="0"/>
              <a:t>groups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- 18x CP URAL 375 PBU </a:t>
            </a:r>
            <a:endParaRPr lang="nb-NO" sz="1200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380312"/>
            <a:ext cx="1584176" cy="1122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" name="TekstSylinder 3"/>
          <p:cNvSpPr txBox="1"/>
          <p:nvPr/>
        </p:nvSpPr>
        <p:spPr>
          <a:xfrm>
            <a:off x="0" y="847146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MTLB-U BOMAN</a:t>
            </a:r>
            <a:endParaRPr lang="nb-NO" sz="1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79662" y="7380312"/>
            <a:ext cx="1583539" cy="1121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1779662" y="847146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BRDM-2</a:t>
            </a:r>
            <a:endParaRPr lang="nb-NO" sz="1200" b="1" dirty="0"/>
          </a:p>
        </p:txBody>
      </p:sp>
      <p:sp>
        <p:nvSpPr>
          <p:cNvPr id="9" name="Rektangel 8"/>
          <p:cNvSpPr/>
          <p:nvPr/>
        </p:nvSpPr>
        <p:spPr>
          <a:xfrm>
            <a:off x="1635646" y="132154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-2053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6356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33292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586814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is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or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Armor or Mechanized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ARV-MTLB-U.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Motorized  </a:t>
            </a:r>
            <a:r>
              <a:rPr lang="nb-NO" sz="1200" dirty="0" err="1" smtClean="0"/>
              <a:t>company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ARV BRDM-2 </a:t>
            </a:r>
          </a:p>
          <a:p>
            <a:endParaRPr lang="nb-NO" sz="1200" dirty="0" smtClean="0"/>
          </a:p>
          <a:p>
            <a:r>
              <a:rPr lang="nb-NO" sz="1200" dirty="0" smtClean="0"/>
              <a:t>In </a:t>
            </a:r>
            <a:r>
              <a:rPr lang="nb-NO" sz="1200" dirty="0" err="1" smtClean="0"/>
              <a:t>each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pairs.</a:t>
            </a:r>
            <a:endParaRPr lang="nb-NO" sz="1200" dirty="0"/>
          </a:p>
        </p:txBody>
      </p:sp>
      <p:sp>
        <p:nvSpPr>
          <p:cNvPr id="20" name="Rektangel 19"/>
          <p:cNvSpPr/>
          <p:nvPr/>
        </p:nvSpPr>
        <p:spPr>
          <a:xfrm>
            <a:off x="3333016" y="42055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485416" y="43579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637816" y="45103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635646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788046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1940446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3507854" y="7572396"/>
            <a:ext cx="163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</a:t>
            </a:r>
            <a:r>
              <a:rPr lang="nb-NO" sz="1200" dirty="0" smtClean="0"/>
              <a:t> per </a:t>
            </a:r>
            <a:r>
              <a:rPr lang="nb-NO" sz="1200" dirty="0" err="1" smtClean="0"/>
              <a:t>company</a:t>
            </a:r>
            <a:endParaRPr lang="nb-NO" sz="1200" dirty="0" smtClean="0"/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cxnSp>
        <p:nvCxnSpPr>
          <p:cNvPr id="30" name="Rett linje 29"/>
          <p:cNvCxnSpPr>
            <a:stCxn id="10" idx="2"/>
            <a:endCxn id="12" idx="0"/>
          </p:cNvCxnSpPr>
          <p:nvPr/>
        </p:nvCxnSpPr>
        <p:spPr>
          <a:xfrm>
            <a:off x="735546" y="363589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3" idx="2"/>
            <a:endCxn id="23" idx="0"/>
          </p:cNvCxnSpPr>
          <p:nvPr/>
        </p:nvCxnSpPr>
        <p:spPr>
          <a:xfrm>
            <a:off x="2391730" y="3635896"/>
            <a:ext cx="0" cy="559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4" idx="2"/>
            <a:endCxn id="20" idx="0"/>
          </p:cNvCxnSpPr>
          <p:nvPr/>
        </p:nvCxnSpPr>
        <p:spPr>
          <a:xfrm>
            <a:off x="4089010" y="3635896"/>
            <a:ext cx="90" cy="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>
            <a:off x="699542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stCxn id="9" idx="2"/>
            <a:endCxn id="13" idx="0"/>
          </p:cNvCxnSpPr>
          <p:nvPr/>
        </p:nvCxnSpPr>
        <p:spPr>
          <a:xfrm>
            <a:off x="2391730" y="2185642"/>
            <a:ext cx="0" cy="586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4083918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99542" y="2483768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678" y="7740352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4343777"/>
            <a:ext cx="514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only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</a:t>
            </a:r>
            <a:r>
              <a:rPr lang="nb-NO" sz="1400" dirty="0" err="1" smtClean="0"/>
              <a:t>company</a:t>
            </a:r>
            <a:r>
              <a:rPr lang="nb-NO" sz="1400" dirty="0" smtClean="0"/>
              <a:t> </a:t>
            </a:r>
            <a:r>
              <a:rPr lang="nb-NO" sz="1400" dirty="0" err="1" smtClean="0"/>
              <a:t>sized</a:t>
            </a:r>
            <a:r>
              <a:rPr lang="nb-NO" sz="1400" dirty="0" smtClean="0"/>
              <a:t> in order to </a:t>
            </a:r>
            <a:r>
              <a:rPr lang="nb-NO" sz="1400" dirty="0" err="1" smtClean="0"/>
              <a:t>use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 (EW) in a proper </a:t>
            </a:r>
            <a:r>
              <a:rPr lang="nb-NO" sz="1400" dirty="0" err="1" smtClean="0"/>
              <a:t>way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Each</a:t>
            </a:r>
            <a:r>
              <a:rPr lang="nb-NO" sz="1400" dirty="0" smtClean="0"/>
              <a:t> Company has 6x CP URAL 375 PBU (</a:t>
            </a:r>
            <a:r>
              <a:rPr lang="nb-NO" sz="1400" dirty="0" err="1" smtClean="0"/>
              <a:t>vehicle</a:t>
            </a:r>
            <a:r>
              <a:rPr lang="nb-NO" sz="1400" dirty="0" smtClean="0"/>
              <a:t> </a:t>
            </a:r>
            <a:r>
              <a:rPr lang="nb-NO" sz="1400" dirty="0" err="1" smtClean="0"/>
              <a:t>identified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antenna used for EW and </a:t>
            </a:r>
            <a:r>
              <a:rPr lang="nb-NO" sz="1400" dirty="0" err="1" smtClean="0"/>
              <a:t>Command</a:t>
            </a:r>
            <a:r>
              <a:rPr lang="nb-NO" sz="1400" dirty="0" smtClean="0"/>
              <a:t> and Control)</a:t>
            </a:r>
            <a:endParaRPr lang="nb-NO" sz="1400" b="1" dirty="0" smtClean="0">
              <a:solidFill>
                <a:srgbClr val="FF0000"/>
              </a:solidFill>
            </a:endParaRPr>
          </a:p>
          <a:p>
            <a:r>
              <a:rPr lang="nb-NO" sz="1400" dirty="0" smtClean="0"/>
              <a:t>The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always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pairs. </a:t>
            </a:r>
            <a:r>
              <a:rPr lang="nb-NO" sz="1400" dirty="0" err="1" smtClean="0"/>
              <a:t>If</a:t>
            </a:r>
            <a:r>
              <a:rPr lang="nb-NO" sz="1400" dirty="0" smtClean="0"/>
              <a:t> 2x CP URAL-375 PBU operating </a:t>
            </a:r>
            <a:r>
              <a:rPr lang="nb-NO" sz="1400" dirty="0" err="1" smtClean="0"/>
              <a:t>together</a:t>
            </a:r>
            <a:r>
              <a:rPr lang="nb-NO" sz="1400" dirty="0" smtClean="0"/>
              <a:t> it is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part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BN.</a:t>
            </a:r>
          </a:p>
          <a:p>
            <a:endParaRPr lang="nb-NO" sz="1400" dirty="0" smtClean="0"/>
          </a:p>
          <a:p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used in support </a:t>
            </a:r>
            <a:r>
              <a:rPr lang="nb-NO" sz="1400" dirty="0" err="1" smtClean="0"/>
              <a:t>of</a:t>
            </a:r>
            <a:r>
              <a:rPr lang="nb-NO" sz="1400" dirty="0" smtClean="0"/>
              <a:t> 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 by 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, jamming and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. 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Companies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also</a:t>
            </a:r>
            <a:r>
              <a:rPr lang="nb-NO" sz="1400" dirty="0" smtClean="0"/>
              <a:t> be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</a:t>
            </a:r>
            <a:r>
              <a:rPr lang="nb-NO" sz="1400" dirty="0" err="1" smtClean="0"/>
              <a:t>certain</a:t>
            </a:r>
            <a:r>
              <a:rPr lang="nb-NO" sz="1400" dirty="0" smtClean="0"/>
              <a:t> areas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</a:t>
            </a:r>
            <a:r>
              <a:rPr lang="nb-NO" sz="1400" dirty="0" err="1" smtClean="0"/>
              <a:t>where</a:t>
            </a:r>
            <a:r>
              <a:rPr lang="nb-NO" sz="1400" dirty="0" smtClean="0"/>
              <a:t>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doing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protection</a:t>
            </a:r>
            <a:r>
              <a:rPr lang="nb-NO" sz="1400" dirty="0" smtClean="0"/>
              <a:t>, for </a:t>
            </a:r>
            <a:r>
              <a:rPr lang="nb-NO" sz="1400" dirty="0" err="1" smtClean="0"/>
              <a:t>example</a:t>
            </a:r>
            <a:r>
              <a:rPr lang="nb-NO" sz="1400" dirty="0" smtClean="0"/>
              <a:t> by jamming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frequencies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857940" y="85907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899592"/>
            <a:ext cx="453650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u="sng" dirty="0" smtClean="0"/>
              <a:t>Part 1: Explanation</a:t>
            </a:r>
          </a:p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2: </a:t>
            </a:r>
            <a:r>
              <a:rPr lang="nb-NO" sz="2000" b="1" u="sng" dirty="0" err="1" smtClean="0"/>
              <a:t>Ground</a:t>
            </a:r>
            <a:r>
              <a:rPr lang="nb-NO" sz="2000" b="1" u="sng" dirty="0" smtClean="0"/>
              <a:t> Forces</a:t>
            </a:r>
            <a:endParaRPr lang="nb-NO" sz="2000" b="1" u="sng" dirty="0" smtClean="0">
              <a:hlinkClick r:id="rId2" action="ppaction://hlinksldjump"/>
            </a:endParaRPr>
          </a:p>
          <a:p>
            <a:r>
              <a:rPr lang="nb-NO" dirty="0" smtClean="0">
                <a:hlinkClick r:id="rId3" action="ppaction://hlinksldjump"/>
              </a:rPr>
              <a:t>Corps</a:t>
            </a:r>
            <a:endParaRPr lang="nb-NO" dirty="0" smtClean="0">
              <a:hlinkClick r:id="rId4" action="ppaction://hlinksldjump"/>
            </a:endParaRPr>
          </a:p>
          <a:p>
            <a:r>
              <a:rPr lang="nb-NO" dirty="0" smtClean="0">
                <a:hlinkClick r:id="rId4" action="ppaction://hlinksldjump"/>
              </a:rPr>
              <a:t>Armor </a:t>
            </a:r>
            <a:r>
              <a:rPr lang="nb-NO" dirty="0" err="1" smtClean="0">
                <a:hlinkClick r:id="rId4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5" action="ppaction://hlinksldjump"/>
              </a:rPr>
              <a:t>Mechanized </a:t>
            </a:r>
            <a:r>
              <a:rPr lang="nb-NO" dirty="0" err="1" smtClean="0">
                <a:hlinkClick r:id="rId5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Motorized </a:t>
            </a:r>
            <a:r>
              <a:rPr lang="nb-NO" dirty="0" err="1" smtClean="0">
                <a:hlinkClick r:id="rId6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Air </a:t>
            </a:r>
            <a:r>
              <a:rPr lang="nb-NO" dirty="0" err="1" smtClean="0">
                <a:hlinkClick r:id="rId7" action="ppaction://hlinksldjump"/>
              </a:rPr>
              <a:t>Defense</a:t>
            </a:r>
            <a:r>
              <a:rPr lang="nb-NO" dirty="0" smtClean="0">
                <a:hlinkClick r:id="rId7" action="ppaction://hlinksldjump"/>
              </a:rPr>
              <a:t> </a:t>
            </a:r>
            <a:r>
              <a:rPr lang="nb-NO" dirty="0" err="1" smtClean="0">
                <a:hlinkClick r:id="rId7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SSM Missile Regiment</a:t>
            </a:r>
            <a:endParaRPr lang="nb-NO" dirty="0" smtClean="0"/>
          </a:p>
          <a:p>
            <a:r>
              <a:rPr lang="nb-NO" dirty="0" smtClean="0">
                <a:hlinkClick r:id="rId9" action="ppaction://hlinksldjump"/>
              </a:rPr>
              <a:t>Rocket </a:t>
            </a:r>
            <a:r>
              <a:rPr lang="nb-NO" dirty="0" err="1" smtClean="0">
                <a:hlinkClick r:id="rId9" action="ppaction://hlinksldjump"/>
              </a:rPr>
              <a:t>Artillery</a:t>
            </a:r>
            <a:r>
              <a:rPr lang="nb-NO" dirty="0" smtClean="0">
                <a:hlinkClick r:id="rId9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Airborne Brigade</a:t>
            </a:r>
            <a:endParaRPr lang="nb-NO" dirty="0" smtClean="0"/>
          </a:p>
          <a:p>
            <a:r>
              <a:rPr lang="en-GB" dirty="0" smtClean="0">
                <a:hlinkClick r:id="rId11" action="ppaction://hlinksldjump"/>
              </a:rPr>
              <a:t>Logistic</a:t>
            </a:r>
            <a:r>
              <a:rPr lang="nb-NO" dirty="0" smtClean="0">
                <a:hlinkClick r:id="rId11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2" action="ppaction://hlinksldjump"/>
              </a:rPr>
              <a:t>Helicopter Regiment</a:t>
            </a:r>
            <a:endParaRPr lang="nb-NO" dirty="0" smtClean="0"/>
          </a:p>
          <a:p>
            <a:r>
              <a:rPr lang="nb-NO" dirty="0" smtClean="0">
                <a:hlinkClick r:id="rId13" action="ppaction://hlinksldjump"/>
              </a:rPr>
              <a:t>Reconnaissance Regiment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3: Air </a:t>
            </a:r>
            <a:r>
              <a:rPr lang="nb-NO" sz="2000" b="1" u="sng" dirty="0" err="1" smtClean="0"/>
              <a:t>Defense</a:t>
            </a:r>
            <a:r>
              <a:rPr lang="nb-NO" sz="2000" b="1" u="sng" dirty="0" smtClean="0"/>
              <a:t> Forces</a:t>
            </a:r>
          </a:p>
          <a:p>
            <a:r>
              <a:rPr lang="nb-NO" dirty="0" smtClean="0">
                <a:hlinkClick r:id="rId14" action="ppaction://hlinksldjump"/>
              </a:rPr>
              <a:t>Air </a:t>
            </a:r>
            <a:r>
              <a:rPr lang="nb-NO" dirty="0" err="1" smtClean="0">
                <a:hlinkClick r:id="rId14" action="ppaction://hlinksldjump"/>
              </a:rPr>
              <a:t>Defence</a:t>
            </a:r>
            <a:r>
              <a:rPr lang="nb-NO" dirty="0" smtClean="0">
                <a:hlinkClick r:id="rId14" action="ppaction://hlinksldjump"/>
              </a:rPr>
              <a:t> Force Region</a:t>
            </a:r>
            <a:endParaRPr lang="nb-NO" dirty="0" smtClean="0"/>
          </a:p>
          <a:p>
            <a:r>
              <a:rPr lang="nb-NO" dirty="0" smtClean="0">
                <a:hlinkClick r:id="rId15" action="ppaction://hlinksldjump"/>
              </a:rPr>
              <a:t>SA-2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6" action="ppaction://hlinksldjump"/>
              </a:rPr>
              <a:t>SA-6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7" action="ppaction://hlinksldjump"/>
              </a:rPr>
              <a:t>SA-10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8" action="ppaction://hlinksldjump"/>
              </a:rPr>
              <a:t>SA-2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9" action="ppaction://hlinksldjump"/>
              </a:rPr>
              <a:t>SA-3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0" action="ppaction://hlinksldjump"/>
              </a:rPr>
              <a:t>SA-6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1" action="ppaction://hlinksldjump"/>
              </a:rPr>
              <a:t>SA-10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2" action="ppaction://hlinksldjump"/>
              </a:rPr>
              <a:t>SA-11 BN</a:t>
            </a:r>
            <a:endParaRPr lang="nb-NO" dirty="0" smtClean="0"/>
          </a:p>
          <a:p>
            <a:r>
              <a:rPr lang="nb-NO" dirty="0" smtClean="0">
                <a:hlinkClick r:id="rId23" action="ppaction://hlinksldjump"/>
              </a:rPr>
              <a:t>Air </a:t>
            </a:r>
            <a:r>
              <a:rPr lang="nb-NO" dirty="0" err="1" smtClean="0">
                <a:hlinkClick r:id="rId23" action="ppaction://hlinksldjump"/>
              </a:rPr>
              <a:t>Defense</a:t>
            </a:r>
            <a:r>
              <a:rPr lang="nb-NO" dirty="0" smtClean="0">
                <a:hlinkClick r:id="rId23" action="ppaction://hlinksldjump"/>
              </a:rPr>
              <a:t> Force </a:t>
            </a:r>
            <a:r>
              <a:rPr lang="nb-NO" dirty="0" err="1" smtClean="0">
                <a:hlinkClick r:id="rId23" action="ppaction://hlinksldjump"/>
              </a:rPr>
              <a:t>Battalion</a:t>
            </a:r>
            <a:endParaRPr lang="nb-NO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664370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(1x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2" action="ppaction://hlinksldjump"/>
          </p:cNvPr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0" y="4500562"/>
            <a:ext cx="514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81x IFV</a:t>
            </a:r>
          </a:p>
          <a:p>
            <a:r>
              <a:rPr lang="nb-NO" sz="1200" dirty="0" smtClean="0"/>
              <a:t>27x ARV BTR-RD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endParaRPr lang="nb-NO" sz="1200" dirty="0" smtClean="0"/>
          </a:p>
          <a:p>
            <a:r>
              <a:rPr lang="nb-NO" sz="1200" dirty="0" smtClean="0"/>
              <a:t>= 126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 = 42x IL-76 </a:t>
            </a:r>
            <a:r>
              <a:rPr lang="nb-NO" sz="1200" dirty="0" err="1" smtClean="0"/>
              <a:t>Sorties</a:t>
            </a:r>
            <a:r>
              <a:rPr lang="nb-NO" sz="1200" dirty="0" smtClean="0"/>
              <a:t> to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 </a:t>
            </a:r>
            <a:endParaRPr lang="nb-NO" sz="12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6732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    Anti-tank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512168" cy="864096"/>
            <a:chOff x="2857502" y="3000364"/>
            <a:chExt cx="1512168" cy="864096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570292" y="3709981"/>
              <a:ext cx="796280" cy="153888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42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14x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Airborne BN</a:t>
            </a:r>
            <a:endParaRPr lang="nb-NO" sz="1600" dirty="0"/>
          </a:p>
        </p:txBody>
      </p:sp>
      <p:sp>
        <p:nvSpPr>
          <p:cNvPr id="36" name="TekstSylinder 3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kstSylinder 4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Helicopter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Helicopter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67494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1670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9302" y="7823393"/>
            <a:ext cx="1478712" cy="7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613318" y="854347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MI-26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5" y="7812360"/>
            <a:ext cx="2066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648841" y="86044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MI-24</a:t>
            </a:r>
            <a:endParaRPr lang="en-US" sz="1200" b="1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643758" y="4283968"/>
            <a:ext cx="249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(THS).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MI-26. </a:t>
            </a:r>
          </a:p>
          <a:p>
            <a:endParaRPr lang="nb-NO" sz="1200" dirty="0" smtClean="0"/>
          </a:p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transport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supplies</a:t>
            </a:r>
            <a:r>
              <a:rPr lang="nb-NO" sz="1200" dirty="0" smtClean="0"/>
              <a:t>, </a:t>
            </a:r>
            <a:r>
              <a:rPr lang="nb-NO" sz="1200" dirty="0" err="1" smtClean="0"/>
              <a:t>medevacs</a:t>
            </a:r>
            <a:r>
              <a:rPr lang="nb-NO" sz="1200" dirty="0" smtClean="0"/>
              <a:t>, air </a:t>
            </a:r>
            <a:r>
              <a:rPr lang="nb-NO" sz="1200" dirty="0" err="1" smtClean="0"/>
              <a:t>assaults</a:t>
            </a:r>
            <a:r>
              <a:rPr lang="nb-NO" sz="1200" dirty="0" smtClean="0"/>
              <a:t>, </a:t>
            </a: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0" y="4427984"/>
            <a:ext cx="23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(AHS).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MI-24.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CAS </a:t>
            </a:r>
            <a:r>
              <a:rPr lang="nb-NO" sz="1200" dirty="0" err="1" smtClean="0"/>
              <a:t>mission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and </a:t>
            </a:r>
            <a:r>
              <a:rPr lang="nb-NO" sz="1200" dirty="0" err="1" smtClean="0"/>
              <a:t>Armed</a:t>
            </a:r>
            <a:r>
              <a:rPr lang="nb-NO" sz="1200" dirty="0" smtClean="0"/>
              <a:t> </a:t>
            </a:r>
            <a:r>
              <a:rPr lang="nb-NO" sz="1200" dirty="0" err="1" smtClean="0"/>
              <a:t>Reconnissance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FLOT.</a:t>
            </a:r>
            <a:endParaRPr lang="nb-NO" sz="1200" dirty="0"/>
          </a:p>
        </p:txBody>
      </p:sp>
      <p:sp>
        <p:nvSpPr>
          <p:cNvPr id="15" name="Rektangel 14"/>
          <p:cNvSpPr/>
          <p:nvPr/>
        </p:nvSpPr>
        <p:spPr>
          <a:xfrm>
            <a:off x="3435846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71448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29178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629376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123478" y="3851920"/>
            <a:ext cx="15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2x </a:t>
            </a:r>
            <a:r>
              <a:rPr lang="nb-NO" sz="1000" dirty="0" err="1" smtClean="0"/>
              <a:t>FARPs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Per FARP:</a:t>
            </a:r>
          </a:p>
          <a:p>
            <a:pPr>
              <a:buFontTx/>
              <a:buChar char="-"/>
            </a:pPr>
            <a:r>
              <a:rPr lang="nb-NO" sz="1000" dirty="0" smtClean="0"/>
              <a:t>1x CP SKP-11 ATC Mobile </a:t>
            </a:r>
            <a:r>
              <a:rPr lang="nb-NO" sz="1000" dirty="0" err="1" smtClean="0"/>
              <a:t>Command</a:t>
            </a:r>
            <a:r>
              <a:rPr lang="nb-NO" sz="1000" dirty="0" smtClean="0"/>
              <a:t> Post (C2)</a:t>
            </a:r>
          </a:p>
          <a:p>
            <a:pPr>
              <a:buFontTx/>
              <a:buChar char="-"/>
            </a:pPr>
            <a:r>
              <a:rPr lang="nb-NO" sz="1000" dirty="0" smtClean="0"/>
              <a:t>Transport URAL 375 (</a:t>
            </a:r>
            <a:r>
              <a:rPr lang="nb-NO" sz="1000" dirty="0" err="1" smtClean="0"/>
              <a:t>ammo</a:t>
            </a:r>
            <a:r>
              <a:rPr lang="nb-NO" sz="1000" dirty="0" smtClean="0"/>
              <a:t>)</a:t>
            </a:r>
          </a:p>
          <a:p>
            <a:pPr>
              <a:buFontTx/>
              <a:buChar char="-"/>
            </a:pPr>
            <a:r>
              <a:rPr lang="nb-NO" sz="1000" dirty="0" smtClean="0"/>
              <a:t>GPU APA-80 </a:t>
            </a:r>
            <a:r>
              <a:rPr lang="nb-NO" sz="1000" dirty="0" err="1" smtClean="0"/>
              <a:t>on</a:t>
            </a:r>
            <a:r>
              <a:rPr lang="nb-NO" sz="1000" dirty="0" smtClean="0"/>
              <a:t> ZiL-131</a:t>
            </a:r>
          </a:p>
          <a:p>
            <a:pPr>
              <a:buFontTx/>
              <a:buChar char="-"/>
            </a:pPr>
            <a:r>
              <a:rPr lang="nb-NO" sz="1000" dirty="0" err="1" smtClean="0"/>
              <a:t>Fuel</a:t>
            </a:r>
            <a:r>
              <a:rPr lang="nb-NO" sz="1000" dirty="0" smtClean="0"/>
              <a:t> Truck ATMZ-5</a:t>
            </a:r>
            <a:endParaRPr lang="nb-NO" sz="1000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923811" y="4151773"/>
            <a:ext cx="15001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Large </a:t>
            </a:r>
            <a:r>
              <a:rPr lang="nb-NO" sz="1000" dirty="0" err="1" smtClean="0"/>
              <a:t>supply</a:t>
            </a:r>
            <a:r>
              <a:rPr lang="nb-NO" sz="1000" dirty="0" smtClean="0"/>
              <a:t> </a:t>
            </a:r>
            <a:r>
              <a:rPr lang="nb-NO" sz="1000" dirty="0" err="1" smtClean="0"/>
              <a:t>point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rear</a:t>
            </a:r>
            <a:r>
              <a:rPr lang="nb-NO" sz="1000" dirty="0" smtClean="0"/>
              <a:t>. Transfer to frontline </a:t>
            </a:r>
            <a:r>
              <a:rPr lang="nb-NO" sz="1000" dirty="0" err="1" smtClean="0"/>
              <a:t>Divisions</a:t>
            </a:r>
            <a:r>
              <a:rPr lang="nb-NO" sz="1000" dirty="0" smtClean="0"/>
              <a:t>.</a:t>
            </a:r>
          </a:p>
          <a:p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Ammo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Fuel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Food</a:t>
            </a:r>
            <a:endParaRPr lang="nb-NO" sz="10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7308304"/>
            <a:ext cx="32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Specific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: (same </a:t>
            </a:r>
            <a:r>
              <a:rPr lang="nb-NO" sz="1200" dirty="0" err="1" smtClean="0"/>
              <a:t>throughout</a:t>
            </a:r>
            <a:r>
              <a:rPr lang="nb-NO" sz="1200" dirty="0" smtClean="0"/>
              <a:t> all </a:t>
            </a:r>
            <a:r>
              <a:rPr lang="nb-NO" sz="1200" dirty="0" err="1" smtClean="0"/>
              <a:t>echelons</a:t>
            </a:r>
            <a:r>
              <a:rPr lang="nb-NO" sz="1200" dirty="0" smtClean="0"/>
              <a:t>)</a:t>
            </a:r>
          </a:p>
          <a:p>
            <a:r>
              <a:rPr lang="nb-NO" sz="1200" dirty="0" err="1" smtClean="0"/>
              <a:t>Ammo</a:t>
            </a:r>
            <a:r>
              <a:rPr lang="nb-NO" sz="1200" dirty="0" smtClean="0"/>
              <a:t>: URAL-375</a:t>
            </a:r>
          </a:p>
          <a:p>
            <a:r>
              <a:rPr lang="nb-NO" sz="1200" dirty="0" err="1" smtClean="0"/>
              <a:t>Fuel</a:t>
            </a:r>
            <a:r>
              <a:rPr lang="nb-NO" sz="1200" dirty="0" smtClean="0"/>
              <a:t>: </a:t>
            </a:r>
            <a:r>
              <a:rPr lang="en-US" sz="1200" dirty="0" smtClean="0"/>
              <a:t>Fuel Truck ATMZ-5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r>
              <a:rPr lang="nb-NO" sz="1200" dirty="0" smtClean="0"/>
              <a:t>: </a:t>
            </a:r>
            <a:r>
              <a:rPr lang="en-US" sz="1200" dirty="0" smtClean="0"/>
              <a:t>KAMAZ 43101</a:t>
            </a:r>
            <a:endParaRPr lang="nb-NO" sz="1200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156" y="6084168"/>
            <a:ext cx="1176971" cy="7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Sylinder 12"/>
          <p:cNvSpPr txBox="1"/>
          <p:nvPr/>
        </p:nvSpPr>
        <p:spPr>
          <a:xfrm>
            <a:off x="1183140" y="68363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3878" y="6084168"/>
            <a:ext cx="956921" cy="7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687625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12" y="6084168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-92466" y="6797978"/>
            <a:ext cx="134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1870" y="7668344"/>
            <a:ext cx="1247391" cy="75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3579862" y="83884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APA-80 on ZiL-131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499742" y="6876256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50" y="6084168"/>
            <a:ext cx="1106994" cy="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ktangel 21"/>
          <p:cNvSpPr/>
          <p:nvPr/>
        </p:nvSpPr>
        <p:spPr>
          <a:xfrm>
            <a:off x="1781776" y="32413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>
            <a:hlinkClick r:id="rId9" action="ppaction://hlinksldjump"/>
          </p:cNvPr>
          <p:cNvSpPr/>
          <p:nvPr/>
        </p:nvSpPr>
        <p:spPr>
          <a:xfrm>
            <a:off x="1934176" y="33937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4" name="Rektangel 23">
            <a:hlinkClick r:id="rId10" action="ppaction://hlinksldjump"/>
          </p:cNvPr>
          <p:cNvSpPr/>
          <p:nvPr/>
        </p:nvSpPr>
        <p:spPr>
          <a:xfrm>
            <a:off x="3579862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536332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5244580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6252692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5244580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6252692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2445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6252692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0" y="7214089"/>
            <a:ext cx="1357304" cy="88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kstSylinder 32"/>
          <p:cNvSpPr txBox="1"/>
          <p:nvPr/>
        </p:nvSpPr>
        <p:spPr>
          <a:xfrm>
            <a:off x="1785932" y="803830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7285527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0" y="807134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725056" y="8142783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20" y="7285527"/>
            <a:ext cx="1255803" cy="8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Rett linje 38"/>
          <p:cNvCxnSpPr>
            <a:endCxn id="20" idx="0"/>
          </p:cNvCxnSpPr>
          <p:nvPr/>
        </p:nvCxnSpPr>
        <p:spPr>
          <a:xfrm flipH="1">
            <a:off x="845535" y="3132499"/>
            <a:ext cx="5491" cy="311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>
            <a:stCxn id="48" idx="2"/>
            <a:endCxn id="12" idx="0"/>
          </p:cNvCxnSpPr>
          <p:nvPr/>
        </p:nvCxnSpPr>
        <p:spPr>
          <a:xfrm flipH="1">
            <a:off x="2564224" y="2555776"/>
            <a:ext cx="1339" cy="88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endCxn id="4" idx="0"/>
          </p:cNvCxnSpPr>
          <p:nvPr/>
        </p:nvCxnSpPr>
        <p:spPr>
          <a:xfrm>
            <a:off x="4291343" y="3135517"/>
            <a:ext cx="1073" cy="308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ktangel 47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54" name="Rett linje 53"/>
          <p:cNvCxnSpPr/>
          <p:nvPr/>
        </p:nvCxnSpPr>
        <p:spPr>
          <a:xfrm flipH="1" flipV="1">
            <a:off x="843561" y="3131841"/>
            <a:ext cx="3441746" cy="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Medical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5476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89451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Evacuation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0921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1560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195486" y="8388424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APC TIGR 233036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34436"/>
            <a:ext cx="1421857" cy="8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227" y="5963344"/>
            <a:ext cx="2526273" cy="264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uppe 18"/>
          <p:cNvGrpSpPr/>
          <p:nvPr/>
        </p:nvGrpSpPr>
        <p:grpSpPr>
          <a:xfrm>
            <a:off x="241851" y="524458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ktangel 40"/>
          <p:cNvSpPr/>
          <p:nvPr/>
        </p:nvSpPr>
        <p:spPr>
          <a:xfrm>
            <a:off x="3219822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Field Hospital Company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42" name="Rett linje 41"/>
          <p:cNvCxnSpPr>
            <a:endCxn id="20" idx="0"/>
          </p:cNvCxnSpPr>
          <p:nvPr/>
        </p:nvCxnSpPr>
        <p:spPr>
          <a:xfrm flipH="1">
            <a:off x="845535" y="2842313"/>
            <a:ext cx="1724" cy="44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endCxn id="41" idx="0"/>
          </p:cNvCxnSpPr>
          <p:nvPr/>
        </p:nvCxnSpPr>
        <p:spPr>
          <a:xfrm flipH="1">
            <a:off x="3975906" y="2839116"/>
            <a:ext cx="1414" cy="452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3" idx="2"/>
          </p:cNvCxnSpPr>
          <p:nvPr/>
        </p:nvCxnSpPr>
        <p:spPr>
          <a:xfrm>
            <a:off x="2565563" y="2411760"/>
            <a:ext cx="1791" cy="433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V="1">
            <a:off x="843558" y="2842313"/>
            <a:ext cx="3136959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219822" y="4139952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Field hospital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4x tents,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shape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 </a:t>
            </a:r>
            <a:r>
              <a:rPr lang="nb-NO" sz="1200" dirty="0" err="1" smtClean="0"/>
              <a:t>below</a:t>
            </a:r>
            <a:r>
              <a:rPr lang="nb-NO" sz="1200" dirty="0" smtClean="0"/>
              <a:t>. </a:t>
            </a:r>
          </a:p>
          <a:p>
            <a:endParaRPr lang="nb-NO" sz="1200" dirty="0" smtClean="0"/>
          </a:p>
        </p:txBody>
      </p:sp>
      <p:sp>
        <p:nvSpPr>
          <p:cNvPr id="62" name="TekstSylinder 61"/>
          <p:cNvSpPr txBox="1"/>
          <p:nvPr/>
        </p:nvSpPr>
        <p:spPr>
          <a:xfrm>
            <a:off x="0" y="1187625"/>
            <a:ext cx="149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</a:t>
            </a:r>
          </a:p>
          <a:p>
            <a:r>
              <a:rPr lang="nb-NO" sz="1200" dirty="0" smtClean="0"/>
              <a:t>Field hospitals and </a:t>
            </a:r>
            <a:r>
              <a:rPr lang="nb-NO" sz="1200" dirty="0" err="1" smtClean="0"/>
              <a:t>ambulances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NO STRIKE LIST,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to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3-star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6x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2-star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4x UAZ-469</a:t>
            </a:r>
          </a:p>
          <a:p>
            <a:endParaRPr lang="nb-NO" dirty="0" smtClean="0"/>
          </a:p>
          <a:p>
            <a:r>
              <a:rPr lang="nb-NO" dirty="0" smtClean="0"/>
              <a:t>For a 1-star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typically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214296" y="10715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</a:t>
            </a:r>
            <a:r>
              <a:rPr lang="nb-NO" sz="1200" dirty="0" err="1" smtClean="0"/>
              <a:t>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214296" y="214310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285734" y="31432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rot="10800000">
            <a:off x="1785932" y="1285853"/>
            <a:ext cx="1505898" cy="2766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rot="10800000">
            <a:off x="1285866" y="1571604"/>
            <a:ext cx="853836" cy="3305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00312" y="27146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/>
          <p:nvPr/>
        </p:nvCxnSpPr>
        <p:spPr>
          <a:xfrm flipH="1">
            <a:off x="1643056" y="2857488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2931790" y="3000364"/>
            <a:ext cx="206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Long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(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),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The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is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combat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flipH="1" flipV="1">
            <a:off x="1797902" y="3575288"/>
            <a:ext cx="1133888" cy="252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621394"/>
            <a:ext cx="48245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Maneuver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units</a:t>
            </a:r>
            <a:r>
              <a:rPr lang="nb-NO" sz="1200" b="1" dirty="0" smtClean="0"/>
              <a:t>: </a:t>
            </a:r>
          </a:p>
          <a:p>
            <a:r>
              <a:rPr lang="nb-NO" sz="1200" dirty="0" smtClean="0"/>
              <a:t>Armor, Mechanized and </a:t>
            </a:r>
            <a:r>
              <a:rPr lang="nb-NO" sz="1200" dirty="0" err="1" smtClean="0"/>
              <a:t>Motorized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700" dirty="0" smtClean="0"/>
          </a:p>
          <a:p>
            <a:r>
              <a:rPr lang="nb-NO" sz="1200" b="1" dirty="0" smtClean="0"/>
              <a:t>Brigade 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). </a:t>
            </a:r>
          </a:p>
          <a:p>
            <a:endParaRPr lang="nb-NO" sz="7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r>
              <a:rPr lang="nb-NO" sz="1200" dirty="0" smtClean="0"/>
              <a:t>.</a:t>
            </a:r>
          </a:p>
          <a:p>
            <a:endParaRPr lang="nb-NO" sz="8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err="1" smtClean="0"/>
              <a:t>Contains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and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5427306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5579706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5732106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6283123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rot="10800000">
            <a:off x="2012454" y="6164155"/>
            <a:ext cx="1135360" cy="442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285734" y="4214810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2928940" y="4357686"/>
            <a:ext cx="221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Short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b="1" i="1" dirty="0" err="1" smtClean="0"/>
              <a:t>may</a:t>
            </a:r>
            <a:r>
              <a:rPr lang="nb-NO" sz="1200" b="1" i="1" dirty="0" smtClean="0"/>
              <a:t> </a:t>
            </a:r>
            <a:r>
              <a:rPr lang="nb-NO" sz="1200" dirty="0" smtClean="0"/>
              <a:t>be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support a </a:t>
            </a:r>
            <a:r>
              <a:rPr lang="nb-NO" sz="1200" dirty="0" err="1" smtClean="0"/>
              <a:t>unit</a:t>
            </a:r>
            <a:r>
              <a:rPr lang="nb-NO" sz="1200" dirty="0" smtClean="0"/>
              <a:t> at a </a:t>
            </a:r>
            <a:r>
              <a:rPr lang="nb-NO" sz="1200" dirty="0" err="1" smtClean="0"/>
              <a:t>lower</a:t>
            </a:r>
            <a:r>
              <a:rPr lang="nb-NO" sz="1200" dirty="0" smtClean="0"/>
              <a:t> </a:t>
            </a:r>
            <a:r>
              <a:rPr lang="nb-NO" sz="1200" dirty="0" err="1" smtClean="0"/>
              <a:t>echelon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  <a:r>
              <a:rPr lang="en-US" sz="1200" dirty="0" smtClean="0"/>
              <a:t> A unit may be split up and detached to subunits when the force goes to the field for combat</a:t>
            </a:r>
            <a:endParaRPr lang="nb-NO" sz="1200" dirty="0" smtClean="0"/>
          </a:p>
        </p:txBody>
      </p:sp>
      <p:cxnSp>
        <p:nvCxnSpPr>
          <p:cNvPr id="41" name="Rett pil 40"/>
          <p:cNvCxnSpPr>
            <a:stCxn id="45" idx="1"/>
            <a:endCxn id="39" idx="3"/>
          </p:cNvCxnSpPr>
          <p:nvPr/>
        </p:nvCxnSpPr>
        <p:spPr>
          <a:xfrm flipH="1" flipV="1">
            <a:off x="1797902" y="4646858"/>
            <a:ext cx="1131038" cy="4956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95936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Forces (ADF)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5432028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38920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 Region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ADF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2347" y="7380312"/>
            <a:ext cx="14770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7574" y="7380312"/>
            <a:ext cx="1524571" cy="122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0" y="4283968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Force’s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regions. </a:t>
            </a:r>
            <a:r>
              <a:rPr lang="nb-NO" sz="1200" dirty="0" err="1" smtClean="0"/>
              <a:t>Each</a:t>
            </a:r>
            <a:r>
              <a:rPr lang="nb-NO" sz="1200" dirty="0" smtClean="0"/>
              <a:t> region is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from a </a:t>
            </a:r>
            <a:r>
              <a:rPr lang="nb-NO" sz="1200" dirty="0" err="1" smtClean="0"/>
              <a:t>centralized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(C2) </a:t>
            </a:r>
            <a:r>
              <a:rPr lang="nb-NO" sz="1200" dirty="0" err="1" smtClean="0"/>
              <a:t>centre</a:t>
            </a:r>
            <a:r>
              <a:rPr lang="nb-NO" sz="1200" dirty="0" smtClean="0"/>
              <a:t>,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in bunkers. In order to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 </a:t>
            </a:r>
            <a:r>
              <a:rPr lang="nb-NO" sz="1200" dirty="0" err="1" smtClean="0"/>
              <a:t>properly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C2 </a:t>
            </a:r>
            <a:r>
              <a:rPr lang="nb-NO" sz="1200" dirty="0" err="1" smtClean="0"/>
              <a:t>centre</a:t>
            </a:r>
            <a:r>
              <a:rPr lang="nb-NO" sz="1200" dirty="0" smtClean="0"/>
              <a:t> </a:t>
            </a:r>
            <a:r>
              <a:rPr lang="nb-NO" sz="1200" dirty="0" err="1" smtClean="0"/>
              <a:t>need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. </a:t>
            </a:r>
            <a:r>
              <a:rPr lang="nb-NO" sz="1200" dirty="0" err="1" smtClean="0"/>
              <a:t>If</a:t>
            </a:r>
            <a:r>
              <a:rPr lang="nb-NO" sz="1200" dirty="0" smtClean="0"/>
              <a:t> it is </a:t>
            </a:r>
            <a:r>
              <a:rPr lang="nb-NO" sz="1200" dirty="0" err="1" smtClean="0"/>
              <a:t>cut</a:t>
            </a:r>
            <a:r>
              <a:rPr lang="nb-NO" sz="1200" dirty="0" smtClean="0"/>
              <a:t> from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unable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conduct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</a:t>
            </a:r>
            <a:r>
              <a:rPr lang="nb-NO" sz="1200" dirty="0" err="1" smtClean="0"/>
              <a:t>network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C2 Centre</a:t>
            </a:r>
            <a:endParaRPr lang="nb-NO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080120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err="1" smtClean="0"/>
              <a:t>Powersupply</a:t>
            </a:r>
            <a:endParaRPr lang="nb-NO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147565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2" action="ppaction://hlinksldjump"/>
          </p:cNvPr>
          <p:cNvSpPr/>
          <p:nvPr/>
        </p:nvSpPr>
        <p:spPr>
          <a:xfrm>
            <a:off x="3579862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51670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>
            <a:hlinkClick r:id="rId5" action="ppaction://hlinksldjump"/>
          </p:cNvPr>
          <p:cNvSpPr/>
          <p:nvPr/>
        </p:nvSpPr>
        <p:spPr>
          <a:xfrm>
            <a:off x="1923678" y="392392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3" idx="2"/>
            <a:endCxn id="14" idx="0"/>
          </p:cNvCxnSpPr>
          <p:nvPr/>
        </p:nvCxnSpPr>
        <p:spPr>
          <a:xfrm>
            <a:off x="2535746" y="2195736"/>
            <a:ext cx="0" cy="158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stCxn id="6" idx="3"/>
          </p:cNvCxnSpPr>
          <p:nvPr/>
        </p:nvCxnSpPr>
        <p:spPr>
          <a:xfrm>
            <a:off x="1563638" y="2843808"/>
            <a:ext cx="972416" cy="2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5" idx="0"/>
          </p:cNvCxnSpPr>
          <p:nvPr/>
        </p:nvCxnSpPr>
        <p:spPr>
          <a:xfrm>
            <a:off x="878889" y="3420862"/>
            <a:ext cx="673" cy="35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endCxn id="8" idx="0"/>
          </p:cNvCxnSpPr>
          <p:nvPr/>
        </p:nvCxnSpPr>
        <p:spPr>
          <a:xfrm flipH="1">
            <a:off x="4263938" y="3417903"/>
            <a:ext cx="303" cy="36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878116" y="3419872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ktangel 18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SA-2 Regiment is used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in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regiment have a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 Radar. The EWR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rest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an SA-2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medium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altitudes</a:t>
            </a:r>
            <a:r>
              <a:rPr lang="nb-NO" sz="1200" dirty="0" smtClean="0"/>
              <a:t>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2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 for </a:t>
            </a:r>
            <a:r>
              <a:rPr lang="nb-NO" sz="1200" dirty="0" err="1" smtClean="0"/>
              <a:t>low</a:t>
            </a:r>
            <a:r>
              <a:rPr lang="nb-NO" sz="1200" dirty="0" smtClean="0"/>
              <a:t> and medium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</a:t>
            </a:r>
            <a:r>
              <a:rPr lang="nb-NO" sz="1200" dirty="0" err="1" smtClean="0"/>
              <a:t>anticipated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where</a:t>
            </a:r>
            <a:r>
              <a:rPr lang="nb-NO" sz="1200" dirty="0" smtClean="0"/>
              <a:t> </a:t>
            </a:r>
            <a:r>
              <a:rPr lang="nb-NO" sz="1200" dirty="0" err="1" smtClean="0"/>
              <a:t>low-level</a:t>
            </a:r>
            <a:r>
              <a:rPr lang="nb-NO" sz="1200" dirty="0" smtClean="0"/>
              <a:t> flying </a:t>
            </a:r>
            <a:r>
              <a:rPr lang="nb-NO" sz="1200" dirty="0" err="1" smtClean="0"/>
              <a:t>would</a:t>
            </a:r>
            <a:r>
              <a:rPr lang="nb-NO" sz="1200" dirty="0" smtClean="0"/>
              <a:t> make it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for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to </a:t>
            </a:r>
            <a:r>
              <a:rPr lang="nb-NO" sz="1200" dirty="0" err="1" smtClean="0"/>
              <a:t>close</a:t>
            </a:r>
            <a:r>
              <a:rPr lang="nb-NO" sz="1200" dirty="0" smtClean="0"/>
              <a:t> in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SA-2.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regiment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or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9158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651870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Rett linje 10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5" idx="0"/>
          </p:cNvCxnSpPr>
          <p:nvPr/>
        </p:nvCxnSpPr>
        <p:spPr>
          <a:xfrm>
            <a:off x="877936" y="4067117"/>
            <a:ext cx="1626" cy="43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8" idx="0"/>
          </p:cNvCxnSpPr>
          <p:nvPr/>
        </p:nvCxnSpPr>
        <p:spPr>
          <a:xfrm>
            <a:off x="4333583" y="4064312"/>
            <a:ext cx="2363" cy="43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6" idx="3"/>
          </p:cNvCxnSpPr>
          <p:nvPr/>
        </p:nvCxnSpPr>
        <p:spPr>
          <a:xfrm flipH="1">
            <a:off x="1563638" y="3273328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>
            <a:off x="884711" y="4067944"/>
            <a:ext cx="345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SA-6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SA-6 Regiment is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maximum</a:t>
            </a:r>
            <a:r>
              <a:rPr lang="nb-NO" sz="1200" dirty="0" smtClean="0"/>
              <a:t> </a:t>
            </a:r>
            <a:r>
              <a:rPr lang="nb-NO" sz="1200" dirty="0" err="1" smtClean="0"/>
              <a:t>extent</a:t>
            </a:r>
            <a:r>
              <a:rPr lang="nb-NO" sz="1200" dirty="0" smtClean="0"/>
              <a:t>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by </a:t>
            </a:r>
            <a:r>
              <a:rPr lang="nb-NO" sz="1200" dirty="0" err="1" smtClean="0"/>
              <a:t>keeping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 </a:t>
            </a:r>
            <a:r>
              <a:rPr lang="nb-NO" sz="1200" dirty="0" err="1" smtClean="0"/>
              <a:t>sites</a:t>
            </a:r>
            <a:r>
              <a:rPr lang="nb-NO" sz="1200" dirty="0" smtClean="0"/>
              <a:t> dark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going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SA-6 regiment </a:t>
            </a:r>
            <a:r>
              <a:rPr lang="nb-NO" sz="1200" dirty="0" err="1" smtClean="0"/>
              <a:t>consists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1 EWR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IADS.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providing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579862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Rett linje 14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8" idx="0"/>
          </p:cNvCxnSpPr>
          <p:nvPr/>
        </p:nvCxnSpPr>
        <p:spPr>
          <a:xfrm flipH="1">
            <a:off x="4263938" y="4214557"/>
            <a:ext cx="359" cy="2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endCxn id="5" idx="0"/>
          </p:cNvCxnSpPr>
          <p:nvPr/>
        </p:nvCxnSpPr>
        <p:spPr>
          <a:xfrm flipH="1">
            <a:off x="879562" y="4211654"/>
            <a:ext cx="2907" cy="288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880730" y="4211960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195486" y="284380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32" name="Rett linje 31"/>
          <p:cNvCxnSpPr>
            <a:endCxn id="31" idx="3"/>
          </p:cNvCxnSpPr>
          <p:nvPr/>
        </p:nvCxnSpPr>
        <p:spPr>
          <a:xfrm flipH="1">
            <a:off x="1563638" y="3201320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SA-10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</a:t>
            </a:r>
            <a:r>
              <a:rPr lang="nb-NO" sz="1200" dirty="0" smtClean="0"/>
              <a:t>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. The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SAM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shift</a:t>
            </a:r>
            <a:r>
              <a:rPr lang="nb-NO" sz="1200" dirty="0" smtClean="0"/>
              <a:t>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 </a:t>
            </a:r>
            <a:r>
              <a:rPr lang="nb-NO" sz="1200" dirty="0" err="1" smtClean="0"/>
              <a:t>regularly</a:t>
            </a:r>
            <a:r>
              <a:rPr lang="nb-NO" sz="1200" dirty="0" smtClean="0"/>
              <a:t> to </a:t>
            </a:r>
            <a:r>
              <a:rPr lang="nb-NO" sz="1200" dirty="0" err="1" smtClean="0"/>
              <a:t>avoid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detection</a:t>
            </a:r>
            <a:r>
              <a:rPr lang="nb-NO" sz="1200" dirty="0" smtClean="0"/>
              <a:t>. The Regiment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much</a:t>
            </a:r>
            <a:r>
              <a:rPr lang="nb-NO" sz="1200" dirty="0" smtClean="0"/>
              <a:t> as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.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og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SA-10 regiment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an EWR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IADS. 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a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treat</a:t>
            </a:r>
            <a:r>
              <a:rPr lang="nb-NO" sz="1200" dirty="0" smtClean="0"/>
              <a:t> to all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operating in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vicinity</a:t>
            </a:r>
            <a:r>
              <a:rPr lang="nb-NO" sz="1200" dirty="0" smtClean="0"/>
              <a:t>.  An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9" y="7594630"/>
            <a:ext cx="1266106" cy="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830367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3995936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SA-10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a SA-10 regiment, and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 or </a:t>
            </a:r>
            <a:r>
              <a:rPr lang="nb-NO" sz="1200" dirty="0" err="1" smtClean="0"/>
              <a:t>other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critically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SA-10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S300 PS TR 30N6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5N66M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64H6E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CP54K6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- 4x S300 PS LN 5P85D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- 4x S300 PS LN 5P85C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14" y="6302683"/>
            <a:ext cx="771322" cy="7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8273" y="6300192"/>
            <a:ext cx="1263102" cy="7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72676" y="702027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TR 30N6</a:t>
            </a:r>
            <a:endParaRPr lang="en-US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376264" y="7020272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64H6E</a:t>
            </a:r>
            <a:endParaRPr lang="en-US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275606" y="702027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5N66M</a:t>
            </a:r>
            <a:endParaRPr lang="en-US" sz="12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6143" y="6302682"/>
            <a:ext cx="880705" cy="7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1373" y="6300192"/>
            <a:ext cx="1113098" cy="77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3991372" y="7020272"/>
            <a:ext cx="117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PS CP 54K6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195487" y="83164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5P85D</a:t>
            </a:r>
            <a:endParaRPr lang="en-US" sz="1200" b="1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2067694" y="8316416"/>
            <a:ext cx="117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5P85C</a:t>
            </a:r>
            <a:endParaRPr lang="en-US" sz="1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486" y="7596336"/>
            <a:ext cx="1195813" cy="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8291" y="7594885"/>
            <a:ext cx="1063347" cy="77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58147" y="7638727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4380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283968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 SA-2 have a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element in a SA-2 regiment. 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a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SAM.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SA-2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SA-2 TR SNR 75 Fan Song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6x SA-2 LN SM-90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3x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7642719"/>
            <a:ext cx="936979" cy="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9743" y="7646653"/>
            <a:ext cx="1094839" cy="78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598" y="7644726"/>
            <a:ext cx="1085179" cy="78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275606" y="8358807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142" y="6341896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" name="TekstSylinder 18"/>
          <p:cNvSpPr txBox="1"/>
          <p:nvPr/>
        </p:nvSpPr>
        <p:spPr>
          <a:xfrm>
            <a:off x="3723878" y="70736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8358807"/>
            <a:ext cx="113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TR SNR 75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71750" y="8430815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LN SM-90</a:t>
            </a:r>
            <a:endParaRPr lang="en-US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SA-3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8" y="7666385"/>
            <a:ext cx="1370210" cy="84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71465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86003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SA-2 regiments </a:t>
            </a:r>
            <a:r>
              <a:rPr lang="nb-NO" sz="1200" dirty="0" err="1" smtClean="0"/>
              <a:t>guarding</a:t>
            </a:r>
            <a:r>
              <a:rPr lang="nb-NO" sz="1200" dirty="0" smtClean="0"/>
              <a:t>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may</a:t>
            </a:r>
            <a:r>
              <a:rPr lang="nb-NO" sz="1200" dirty="0" smtClean="0"/>
              <a:t> be a </a:t>
            </a:r>
            <a:r>
              <a:rPr lang="nb-NO" sz="1200" dirty="0" err="1" smtClean="0"/>
              <a:t>threat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</a:t>
            </a:r>
            <a:r>
              <a:rPr lang="nb-NO" sz="1200" dirty="0" err="1" smtClean="0"/>
              <a:t>site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SA-3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S-125 TR SNR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4x S-125 LN 5P73 (</a:t>
            </a:r>
            <a:r>
              <a:rPr lang="nb-NO" sz="1200" dirty="0" err="1" smtClean="0"/>
              <a:t>Launchers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666385"/>
            <a:ext cx="1174155" cy="84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4136" y="7666385"/>
            <a:ext cx="1117686" cy="84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8094" y="7666385"/>
            <a:ext cx="1326440" cy="84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72008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1224136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TR SNR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32109" y="84592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LN 5P73</a:t>
            </a:r>
            <a:endParaRPr lang="en-US" sz="1200" b="1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3688" y="6585578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4" name="TekstSylinder 23"/>
          <p:cNvSpPr txBox="1"/>
          <p:nvPr/>
        </p:nvSpPr>
        <p:spPr>
          <a:xfrm>
            <a:off x="3816424" y="7317378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97344" y="7661851"/>
            <a:ext cx="1302127" cy="80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39945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427984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mobile and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spot for more </a:t>
            </a:r>
            <a:r>
              <a:rPr lang="nb-NO" sz="1200" dirty="0" err="1" smtClean="0"/>
              <a:t>than</a:t>
            </a:r>
            <a:r>
              <a:rPr lang="nb-NO" sz="1200" dirty="0" smtClean="0"/>
              <a:t> a </a:t>
            </a:r>
            <a:r>
              <a:rPr lang="nb-NO" sz="1200" dirty="0" err="1" smtClean="0"/>
              <a:t>few</a:t>
            </a:r>
            <a:r>
              <a:rPr lang="nb-NO" sz="1200" dirty="0" smtClean="0"/>
              <a:t> </a:t>
            </a:r>
            <a:r>
              <a:rPr lang="nb-NO" sz="1200" dirty="0" err="1" smtClean="0"/>
              <a:t>hours</a:t>
            </a:r>
            <a:r>
              <a:rPr lang="nb-NO" sz="1200" dirty="0" smtClean="0"/>
              <a:t>. 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as a Corps </a:t>
            </a:r>
            <a:r>
              <a:rPr lang="nb-NO" sz="1200" dirty="0" err="1" smtClean="0"/>
              <a:t>resource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or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SA-6 regiments.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SA-6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SA-6 KUB STR 9S81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- 4x SA-6 KUB LN 2P25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CP URAL 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550" y="7654665"/>
            <a:ext cx="1238948" cy="8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131590" y="8396513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SA-6 LN 2P25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53" y="7663910"/>
            <a:ext cx="978081" cy="8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326" y="7654665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2426062" y="8386465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83948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SA-6 STR 9S91</a:t>
            </a:r>
            <a:endParaRPr lang="nb-NO" sz="12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2x 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or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as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or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 SA-11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sp>
        <p:nvSpPr>
          <p:cNvPr id="16" name="Rektangel 15">
            <a:hlinkClick r:id="rId8" action="ppaction://hlinksldjump"/>
          </p:cNvPr>
          <p:cNvSpPr/>
          <p:nvPr/>
        </p:nvSpPr>
        <p:spPr>
          <a:xfrm>
            <a:off x="1203598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>
            <a:hlinkClick r:id="rId8" action="ppaction://hlinksldjump"/>
          </p:cNvPr>
          <p:cNvSpPr/>
          <p:nvPr/>
        </p:nvSpPr>
        <p:spPr>
          <a:xfrm>
            <a:off x="2715766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1979712"/>
            <a:ext cx="48577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Ground Forces</a:t>
            </a:r>
          </a:p>
          <a:p>
            <a:r>
              <a:rPr lang="nb-NO" sz="1200" dirty="0" smtClean="0"/>
              <a:t>Ground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This </a:t>
            </a:r>
            <a:r>
              <a:rPr lang="nb-NO" sz="1200" dirty="0" err="1" smtClean="0"/>
              <a:t>includes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force</a:t>
            </a:r>
            <a:r>
              <a:rPr lang="nb-NO" sz="1200" dirty="0" smtClean="0"/>
              <a:t> (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engages</a:t>
            </a:r>
            <a:r>
              <a:rPr lang="nb-NO" sz="1200" dirty="0" smtClean="0"/>
              <a:t> 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to </a:t>
            </a:r>
            <a:r>
              <a:rPr lang="nb-NO" sz="1200" dirty="0" err="1" smtClean="0"/>
              <a:t>defeat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enemys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)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called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: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Motorized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(APC)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Mechanized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Armor</a:t>
            </a:r>
            <a:r>
              <a:rPr lang="nb-NO" sz="1200" b="1" dirty="0" smtClean="0"/>
              <a:t>: </a:t>
            </a:r>
            <a:r>
              <a:rPr lang="nb-NO" sz="1200" dirty="0" smtClean="0"/>
              <a:t>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 (MBT)</a:t>
            </a:r>
          </a:p>
          <a:p>
            <a:endParaRPr lang="nb-NO" sz="1200" dirty="0" smtClean="0"/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:</a:t>
            </a:r>
          </a:p>
          <a:p>
            <a:r>
              <a:rPr lang="nb-NO" sz="1200" dirty="0" smtClean="0"/>
              <a:t>- </a:t>
            </a:r>
            <a:r>
              <a:rPr lang="nb-NO" sz="1200" b="1" dirty="0" err="1" smtClean="0"/>
              <a:t>Combat</a:t>
            </a:r>
            <a:r>
              <a:rPr lang="nb-NO" sz="1200" b="1" dirty="0" smtClean="0"/>
              <a:t> Support (CS)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,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,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b="1" dirty="0" err="1" smtClean="0"/>
              <a:t>Combat</a:t>
            </a:r>
            <a:r>
              <a:rPr lang="nb-NO" sz="1200" b="1" dirty="0" smtClean="0"/>
              <a:t> Service and Support (CSS)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Logistics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u="sng" dirty="0" smtClean="0"/>
              <a:t>Air </a:t>
            </a:r>
            <a:r>
              <a:rPr lang="nb-NO" sz="1200" b="1" u="sng" dirty="0" err="1" smtClean="0"/>
              <a:t>Defense</a:t>
            </a:r>
            <a:r>
              <a:rPr lang="nb-NO" sz="1200" b="1" u="sng" dirty="0" smtClean="0"/>
              <a:t> Forces</a:t>
            </a:r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Force.</a:t>
            </a:r>
          </a:p>
          <a:p>
            <a:endParaRPr lang="nb-NO" sz="1200" dirty="0" smtClean="0"/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parts:</a:t>
            </a:r>
          </a:p>
          <a:p>
            <a:r>
              <a:rPr lang="nb-NO" sz="1200" b="1" dirty="0" smtClean="0"/>
              <a:t>- 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Force </a:t>
            </a:r>
            <a:r>
              <a:rPr lang="nb-NO" sz="1200" b="1" i="1" dirty="0" smtClean="0"/>
              <a:t>(ADF</a:t>
            </a:r>
            <a:r>
              <a:rPr lang="nb-NO" sz="1200" dirty="0" smtClean="0"/>
              <a:t>):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areas,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Air Force.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 combination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and mobile </a:t>
            </a:r>
            <a:r>
              <a:rPr lang="nb-NO" sz="1200" dirty="0" err="1" smtClean="0"/>
              <a:t>sites</a:t>
            </a:r>
            <a:r>
              <a:rPr lang="nb-NO" sz="1200" dirty="0" smtClean="0"/>
              <a:t>, all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them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a </a:t>
            </a:r>
            <a:r>
              <a:rPr lang="nb-NO" sz="1200" dirty="0" err="1" smtClean="0"/>
              <a:t>Integrated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System (IADS)</a:t>
            </a:r>
          </a:p>
          <a:p>
            <a:pPr>
              <a:buFontTx/>
              <a:buChar char="-"/>
            </a:pPr>
            <a:r>
              <a:rPr lang="nb-NO" sz="1200" b="1" dirty="0" smtClean="0"/>
              <a:t>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i="1" dirty="0" smtClean="0"/>
              <a:t>(AD): 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fielded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Army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deployed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enemey’s</a:t>
            </a:r>
            <a:r>
              <a:rPr lang="nb-NO" sz="1200" dirty="0" smtClean="0"/>
              <a:t> IADS.</a:t>
            </a:r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 (AD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Army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 Regiment (ADF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</a:t>
            </a:r>
            <a:endParaRPr lang="nb-NO" sz="12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or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SA-11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- 2x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177966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0" y="4211960"/>
            <a:ext cx="5143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 The ADF BN have a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side  (HQ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)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used as a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directions</a:t>
            </a:r>
            <a:r>
              <a:rPr lang="nb-NO" sz="1200" dirty="0" smtClean="0"/>
              <a:t> and order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and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to turn on. This make it </a:t>
            </a:r>
            <a:r>
              <a:rPr lang="nb-NO" sz="1200" dirty="0" err="1" smtClean="0"/>
              <a:t>harder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SAMs</a:t>
            </a:r>
            <a:r>
              <a:rPr lang="nb-NO" sz="1200" dirty="0" smtClean="0"/>
              <a:t>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stay</a:t>
            </a:r>
            <a:r>
              <a:rPr lang="nb-NO" sz="1200" dirty="0" smtClean="0"/>
              <a:t> </a:t>
            </a:r>
            <a:r>
              <a:rPr lang="nb-NO" sz="1200" dirty="0" err="1" smtClean="0"/>
              <a:t>cold</a:t>
            </a:r>
            <a:r>
              <a:rPr lang="nb-NO" sz="1200" dirty="0" smtClean="0"/>
              <a:t> </a:t>
            </a:r>
            <a:r>
              <a:rPr lang="nb-NO" sz="1200" dirty="0" err="1" smtClean="0"/>
              <a:t>until</a:t>
            </a:r>
            <a:r>
              <a:rPr lang="nb-NO" sz="1200" dirty="0" smtClean="0"/>
              <a:t> </a:t>
            </a:r>
            <a:r>
              <a:rPr lang="nb-NO" sz="1200" dirty="0" err="1" smtClean="0"/>
              <a:t>ordered</a:t>
            </a:r>
            <a:r>
              <a:rPr lang="nb-NO" sz="1200" dirty="0" smtClean="0"/>
              <a:t> to be </a:t>
            </a:r>
            <a:r>
              <a:rPr lang="nb-NO" sz="1200" dirty="0" err="1" smtClean="0"/>
              <a:t>activated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The ADF HQ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CP-SKP 11 :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</a:t>
            </a:r>
          </a:p>
          <a:p>
            <a:r>
              <a:rPr lang="nb-NO" sz="1200" dirty="0" smtClean="0"/>
              <a:t>- 1x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: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</a:t>
            </a:r>
          </a:p>
          <a:p>
            <a:r>
              <a:rPr lang="nb-NO" sz="1200" dirty="0" smtClean="0"/>
              <a:t>- 1x CP Ural-376 PBU: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</a:t>
            </a:r>
          </a:p>
          <a:p>
            <a:r>
              <a:rPr lang="nb-NO" sz="1200" dirty="0" smtClean="0"/>
              <a:t>- 1x GPU APA 5-D : Power </a:t>
            </a:r>
            <a:r>
              <a:rPr lang="nb-NO" sz="1200" dirty="0" err="1" smtClean="0"/>
              <a:t>supply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these</a:t>
            </a:r>
            <a:r>
              <a:rPr lang="nb-NO" sz="1200" dirty="0" smtClean="0"/>
              <a:t> targets hit,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then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and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for targets, or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</a:t>
            </a:r>
            <a:r>
              <a:rPr lang="nb-NO" sz="1200" dirty="0" err="1" smtClean="0"/>
              <a:t>aware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attack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19548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20" name="Rektangel 19">
            <a:hlinkClick r:id="rId5" action="ppaction://hlinksldjump"/>
          </p:cNvPr>
          <p:cNvSpPr/>
          <p:nvPr/>
        </p:nvSpPr>
        <p:spPr>
          <a:xfrm>
            <a:off x="336383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 HQ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7236296"/>
            <a:ext cx="1203598" cy="8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4192" y="8052134"/>
            <a:ext cx="134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</a:t>
            </a:r>
            <a:r>
              <a:rPr lang="en-US" sz="1200" b="1" dirty="0" err="1" smtClean="0"/>
              <a:t>Sborka</a:t>
            </a:r>
            <a:endParaRPr lang="en-US" sz="12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3380" y="7236296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kstSylinder 23"/>
          <p:cNvSpPr txBox="1"/>
          <p:nvPr/>
        </p:nvSpPr>
        <p:spPr>
          <a:xfrm>
            <a:off x="4083918" y="8028384"/>
            <a:ext cx="105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6321" y="7236296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kstSylinder 25"/>
          <p:cNvSpPr txBox="1"/>
          <p:nvPr/>
        </p:nvSpPr>
        <p:spPr>
          <a:xfrm>
            <a:off x="1144223" y="803865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52997" y="723629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8" name="TekstSylinder 27"/>
          <p:cNvSpPr txBox="1"/>
          <p:nvPr/>
        </p:nvSpPr>
        <p:spPr>
          <a:xfrm>
            <a:off x="2680989" y="80592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249974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One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have 2x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.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used to support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 or be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a ADB BN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</a:p>
          <a:p>
            <a:endParaRPr lang="nb-NO" sz="1200" b="1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84355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Platoon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63564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variants: 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close/point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systems.</a:t>
            </a:r>
          </a:p>
          <a:p>
            <a:endParaRPr lang="nb-NO" sz="1200" b="1" u="sng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507537"/>
            <a:ext cx="51435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”line” </a:t>
            </a:r>
            <a:r>
              <a:rPr lang="nb-NO" sz="1400" dirty="0" err="1" smtClean="0"/>
              <a:t>refer</a:t>
            </a:r>
            <a:r>
              <a:rPr lang="nb-NO" sz="1400" dirty="0" smtClean="0"/>
              <a:t> to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such</a:t>
            </a:r>
            <a:r>
              <a:rPr lang="nb-NO" sz="1400" dirty="0" smtClean="0"/>
              <a:t> as </a:t>
            </a:r>
            <a:r>
              <a:rPr lang="nb-NO" sz="1400" dirty="0" err="1" smtClean="0"/>
              <a:t>armor</a:t>
            </a:r>
            <a:r>
              <a:rPr lang="nb-NO" sz="1400" dirty="0" smtClean="0"/>
              <a:t>, </a:t>
            </a:r>
            <a:r>
              <a:rPr lang="nb-NO" sz="1400" dirty="0" err="1" smtClean="0"/>
              <a:t>mechanized</a:t>
            </a:r>
            <a:r>
              <a:rPr lang="nb-NO" sz="1400" dirty="0" smtClean="0"/>
              <a:t> or </a:t>
            </a:r>
            <a:r>
              <a:rPr lang="nb-NO" sz="1400" dirty="0" err="1" smtClean="0"/>
              <a:t>motorized</a:t>
            </a:r>
            <a:r>
              <a:rPr lang="nb-NO" sz="1400" dirty="0" smtClean="0"/>
              <a:t> </a:t>
            </a:r>
            <a:r>
              <a:rPr lang="nb-NO" sz="1400" dirty="0" err="1" smtClean="0"/>
              <a:t>infantry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Brigade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</a:t>
            </a:r>
            <a:r>
              <a:rPr lang="nb-NO" sz="1400" dirty="0" err="1" smtClean="0"/>
              <a:t>unit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 Brigade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,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CS or CSS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Company and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similar</a:t>
            </a:r>
            <a:r>
              <a:rPr lang="nb-NO" sz="1400" dirty="0" smtClean="0"/>
              <a:t> </a:t>
            </a:r>
            <a:r>
              <a:rPr lang="nb-NO" sz="1400" dirty="0" err="1" smtClean="0"/>
              <a:t>organizational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artillery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 and air </a:t>
            </a:r>
            <a:r>
              <a:rPr lang="nb-NO" sz="1400" dirty="0" err="1" smtClean="0"/>
              <a:t>defence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 Company for </a:t>
            </a:r>
            <a:r>
              <a:rPr lang="nb-NO" sz="1400" dirty="0" err="1" smtClean="0"/>
              <a:t>any</a:t>
            </a:r>
            <a:r>
              <a:rPr lang="nb-NO" sz="1400" dirty="0" smtClean="0"/>
              <a:t>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8982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77564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20" y="763289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7814" y="5940152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9702" y="594015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8287" y="6827998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46224" y="766834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807933" y="6344495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95300" y="717296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Company/Battery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95300" y="801255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859782" y="802838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2859782" y="716428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011910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SIZES 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briefings)</a:t>
            </a:r>
            <a:endParaRPr lang="nb-NO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TYPES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</a:t>
            </a:r>
            <a:r>
              <a:rPr lang="nb-NO" sz="2400" b="1" dirty="0" smtClean="0"/>
              <a:t>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548366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517520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619672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102296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119738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556722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022859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7297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1907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Motorized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692165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2232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666631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151903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771550" y="4664712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Reconnaissance</a:t>
            </a:r>
            <a:r>
              <a:rPr lang="nb-NO" sz="1200" dirty="0" smtClean="0"/>
              <a:t>: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</a:t>
            </a:r>
            <a:r>
              <a:rPr lang="nb-NO" sz="1200" dirty="0" err="1" smtClean="0"/>
              <a:t>reconnaissance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endParaRPr lang="nb-NO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Armored</a:t>
            </a:r>
            <a:r>
              <a:rPr lang="nb-NO" sz="1000" dirty="0" smtClean="0"/>
              <a:t>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Mechanized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5048</TotalTime>
  <Words>6060</Words>
  <Application>Microsoft Office PowerPoint</Application>
  <PresentationFormat>Skjermfremvisning (16:9)</PresentationFormat>
  <Paragraphs>1266</Paragraphs>
  <Slides>63</Slides>
  <Notes>3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63</vt:i4>
      </vt:variant>
    </vt:vector>
  </HeadingPairs>
  <TitlesOfParts>
    <vt:vector size="64" baseType="lpstr">
      <vt:lpstr>Kontortema</vt:lpstr>
      <vt:lpstr>Lysbilde 1</vt:lpstr>
      <vt:lpstr>Introduction</vt:lpstr>
      <vt:lpstr>Version control</vt:lpstr>
      <vt:lpstr>Content</vt:lpstr>
      <vt:lpstr>Explanation: Symbols</vt:lpstr>
      <vt:lpstr>Explanation #2</vt:lpstr>
      <vt:lpstr>Unit size </vt:lpstr>
      <vt:lpstr>Symbols (Type and size)</vt:lpstr>
      <vt:lpstr>Explanation : Example</vt:lpstr>
      <vt:lpstr>Same example, with military symbols</vt:lpstr>
      <vt:lpstr>Explanation : Hierarchy</vt:lpstr>
      <vt:lpstr>Explanation: Distances</vt:lpstr>
      <vt:lpstr>Indicators</vt:lpstr>
      <vt:lpstr>GROUND FORCES</vt:lpstr>
      <vt:lpstr>Corps</vt:lpstr>
      <vt:lpstr>Headquarters</vt:lpstr>
      <vt:lpstr>Field Corps HQ</vt:lpstr>
      <vt:lpstr>Field Divison HQ</vt:lpstr>
      <vt:lpstr>Field Brigade HQ</vt:lpstr>
      <vt:lpstr>Armor Division</vt:lpstr>
      <vt:lpstr>Armor Brigade</vt:lpstr>
      <vt:lpstr>Lysbilde 22</vt:lpstr>
      <vt:lpstr>Mechanized Division</vt:lpstr>
      <vt:lpstr>Mechanized Brigade</vt:lpstr>
      <vt:lpstr>Lysbilde 25</vt:lpstr>
      <vt:lpstr>Motorized Division</vt:lpstr>
      <vt:lpstr>Motorized Brigade</vt:lpstr>
      <vt:lpstr>Lysbilde 28</vt:lpstr>
      <vt:lpstr>Artillery Battalion</vt:lpstr>
      <vt:lpstr>Surface-to-Surface Missile Regiment</vt:lpstr>
      <vt:lpstr>Rocket Artillery Regiment</vt:lpstr>
      <vt:lpstr>Rocket Artillery BN</vt:lpstr>
      <vt:lpstr>Air Defence Division</vt:lpstr>
      <vt:lpstr>Air Defence Regiment</vt:lpstr>
      <vt:lpstr>Air Defence Battalion</vt:lpstr>
      <vt:lpstr>Lysbilde 36</vt:lpstr>
      <vt:lpstr>Recon Regiment</vt:lpstr>
      <vt:lpstr>Recon BN</vt:lpstr>
      <vt:lpstr>Special Recon BN</vt:lpstr>
      <vt:lpstr>Airborne Brigade</vt:lpstr>
      <vt:lpstr>Airborne Battalion</vt:lpstr>
      <vt:lpstr>Helicopter Regiment</vt:lpstr>
      <vt:lpstr>Logistic Regiment</vt:lpstr>
      <vt:lpstr>Logistic Battalion</vt:lpstr>
      <vt:lpstr>Medical Battalion</vt:lpstr>
      <vt:lpstr>Lysbilde 46</vt:lpstr>
      <vt:lpstr>Lysbilde 47</vt:lpstr>
      <vt:lpstr>SPECIAL UNITS</vt:lpstr>
      <vt:lpstr>VIP General Escort</vt:lpstr>
      <vt:lpstr>Air Defense Forces (ADF)</vt:lpstr>
      <vt:lpstr>Air Defense Force Region</vt:lpstr>
      <vt:lpstr>SA-2 Regiment</vt:lpstr>
      <vt:lpstr>SA-6 Regiment</vt:lpstr>
      <vt:lpstr>SA-10 Regiment</vt:lpstr>
      <vt:lpstr>SA-10 Battalion</vt:lpstr>
      <vt:lpstr>SA-2 Battalion</vt:lpstr>
      <vt:lpstr>SA-3 Battalion</vt:lpstr>
      <vt:lpstr>SA-6 Battalion</vt:lpstr>
      <vt:lpstr>SA-11 Battalion</vt:lpstr>
      <vt:lpstr>SA-11 Battery</vt:lpstr>
      <vt:lpstr>Air Defence Force Battalion</vt:lpstr>
      <vt:lpstr>Air Defence Force Battery</vt:lpstr>
      <vt:lpstr>Air Defence Force Platoon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323</cp:revision>
  <dcterms:created xsi:type="dcterms:W3CDTF">2019-03-12T22:01:00Z</dcterms:created>
  <dcterms:modified xsi:type="dcterms:W3CDTF">2020-05-06T10:51:05Z</dcterms:modified>
</cp:coreProperties>
</file>